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51"/>
  </p:notesMasterIdLst>
  <p:handoutMasterIdLst>
    <p:handoutMasterId r:id="rId52"/>
  </p:handoutMasterIdLst>
  <p:sldIdLst>
    <p:sldId id="2524" r:id="rId5"/>
    <p:sldId id="2469" r:id="rId6"/>
    <p:sldId id="2586" r:id="rId7"/>
    <p:sldId id="2589" r:id="rId8"/>
    <p:sldId id="2590" r:id="rId9"/>
    <p:sldId id="2591" r:id="rId10"/>
    <p:sldId id="2593" r:id="rId11"/>
    <p:sldId id="2592" r:id="rId12"/>
    <p:sldId id="2596" r:id="rId13"/>
    <p:sldId id="2595" r:id="rId14"/>
    <p:sldId id="2597" r:id="rId15"/>
    <p:sldId id="2599" r:id="rId16"/>
    <p:sldId id="2600" r:id="rId17"/>
    <p:sldId id="2602" r:id="rId18"/>
    <p:sldId id="2603" r:id="rId19"/>
    <p:sldId id="2604" r:id="rId20"/>
    <p:sldId id="2605" r:id="rId21"/>
    <p:sldId id="2607" r:id="rId22"/>
    <p:sldId id="2608" r:id="rId23"/>
    <p:sldId id="2606" r:id="rId24"/>
    <p:sldId id="2609" r:id="rId25"/>
    <p:sldId id="2610" r:id="rId26"/>
    <p:sldId id="2611" r:id="rId27"/>
    <p:sldId id="2612" r:id="rId28"/>
    <p:sldId id="2614" r:id="rId29"/>
    <p:sldId id="2613" r:id="rId30"/>
    <p:sldId id="2615" r:id="rId31"/>
    <p:sldId id="2616" r:id="rId32"/>
    <p:sldId id="2617" r:id="rId33"/>
    <p:sldId id="2619" r:id="rId34"/>
    <p:sldId id="2620" r:id="rId35"/>
    <p:sldId id="2621" r:id="rId36"/>
    <p:sldId id="2622" r:id="rId37"/>
    <p:sldId id="2623" r:id="rId38"/>
    <p:sldId id="2626" r:id="rId39"/>
    <p:sldId id="2625" r:id="rId40"/>
    <p:sldId id="2627" r:id="rId41"/>
    <p:sldId id="2628" r:id="rId42"/>
    <p:sldId id="2629" r:id="rId43"/>
    <p:sldId id="2630" r:id="rId44"/>
    <p:sldId id="2632" r:id="rId45"/>
    <p:sldId id="2633" r:id="rId46"/>
    <p:sldId id="2634" r:id="rId47"/>
    <p:sldId id="2636" r:id="rId48"/>
    <p:sldId id="2635" r:id="rId49"/>
    <p:sldId id="2530"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4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83" autoAdjust="0"/>
    <p:restoredTop sz="82925"/>
  </p:normalViewPr>
  <p:slideViewPr>
    <p:cSldViewPr snapToObjects="1" showGuides="1">
      <p:cViewPr varScale="1">
        <p:scale>
          <a:sx n="86" d="100"/>
          <a:sy n="86" d="100"/>
        </p:scale>
        <p:origin x="952" y="192"/>
      </p:cViewPr>
      <p:guideLst>
        <p:guide orient="horz" pos="2112"/>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2A7E80-4CB4-4EB1-A1B3-B6CD31FDC9B5}" type="doc">
      <dgm:prSet loTypeId="urn:microsoft.com/office/officeart/2005/8/layout/StepDownProcess" loCatId="process" qsTypeId="urn:microsoft.com/office/officeart/2005/8/quickstyle/simple1" qsCatId="simple" csTypeId="urn:microsoft.com/office/officeart/2005/8/colors/colorful4" csCatId="colorful" phldr="1"/>
      <dgm:spPr/>
    </dgm:pt>
    <dgm:pt modelId="{D2808978-1B1C-484A-8BB6-945EEDF42147}">
      <dgm:prSet phldrT="[Metin]"/>
      <dgm:spPr/>
      <dgm:t>
        <a:bodyPr/>
        <a:lstStyle/>
        <a:p>
          <a:r>
            <a:rPr lang="tr-TR" dirty="0"/>
            <a:t>Gereksinim Belirlenmesi</a:t>
          </a:r>
        </a:p>
      </dgm:t>
    </dgm:pt>
    <dgm:pt modelId="{87B8667B-500C-490A-A6DE-BFCE3F9B831C}" type="parTrans" cxnId="{88009473-AC39-4647-B8B0-51940F8680E3}">
      <dgm:prSet/>
      <dgm:spPr/>
      <dgm:t>
        <a:bodyPr/>
        <a:lstStyle/>
        <a:p>
          <a:endParaRPr lang="tr-TR"/>
        </a:p>
      </dgm:t>
    </dgm:pt>
    <dgm:pt modelId="{179D24B8-6609-4B37-AD27-978AC1B38578}" type="sibTrans" cxnId="{88009473-AC39-4647-B8B0-51940F8680E3}">
      <dgm:prSet/>
      <dgm:spPr/>
      <dgm:t>
        <a:bodyPr/>
        <a:lstStyle/>
        <a:p>
          <a:endParaRPr lang="tr-TR"/>
        </a:p>
      </dgm:t>
    </dgm:pt>
    <dgm:pt modelId="{C1735DBA-F852-4966-97C3-4B3D25E9CEF6}">
      <dgm:prSet phldrT="[Metin]"/>
      <dgm:spPr/>
      <dgm:t>
        <a:bodyPr/>
        <a:lstStyle/>
        <a:p>
          <a:r>
            <a:rPr lang="tr-TR" dirty="0"/>
            <a:t>Kavramsal Model</a:t>
          </a:r>
        </a:p>
      </dgm:t>
    </dgm:pt>
    <dgm:pt modelId="{BDA249FE-7473-4C9E-85D8-3F38E1A7D9EA}" type="parTrans" cxnId="{E8C8F38A-4F48-41EC-9FF3-DE12D1DF522D}">
      <dgm:prSet/>
      <dgm:spPr/>
      <dgm:t>
        <a:bodyPr/>
        <a:lstStyle/>
        <a:p>
          <a:endParaRPr lang="tr-TR"/>
        </a:p>
      </dgm:t>
    </dgm:pt>
    <dgm:pt modelId="{9663ECCF-9DFD-435D-AA74-035ACDBFB3AB}" type="sibTrans" cxnId="{E8C8F38A-4F48-41EC-9FF3-DE12D1DF522D}">
      <dgm:prSet/>
      <dgm:spPr/>
      <dgm:t>
        <a:bodyPr/>
        <a:lstStyle/>
        <a:p>
          <a:endParaRPr lang="tr-TR"/>
        </a:p>
      </dgm:t>
    </dgm:pt>
    <dgm:pt modelId="{C1325B93-7E03-40B1-949A-8B86FB91A637}">
      <dgm:prSet phldrT="[Metin]"/>
      <dgm:spPr/>
      <dgm:t>
        <a:bodyPr/>
        <a:lstStyle/>
        <a:p>
          <a:r>
            <a:rPr lang="tr-TR" dirty="0"/>
            <a:t>Mantıksal Model</a:t>
          </a:r>
        </a:p>
      </dgm:t>
    </dgm:pt>
    <dgm:pt modelId="{287208E7-A35D-4CB1-AE7B-342C59B87B83}" type="parTrans" cxnId="{36D68441-8682-4111-A7D7-781E7A9BFCB7}">
      <dgm:prSet/>
      <dgm:spPr/>
      <dgm:t>
        <a:bodyPr/>
        <a:lstStyle/>
        <a:p>
          <a:endParaRPr lang="tr-TR"/>
        </a:p>
      </dgm:t>
    </dgm:pt>
    <dgm:pt modelId="{FCB4F39E-C3EF-4131-8F47-7E49135C586D}" type="sibTrans" cxnId="{36D68441-8682-4111-A7D7-781E7A9BFCB7}">
      <dgm:prSet/>
      <dgm:spPr/>
      <dgm:t>
        <a:bodyPr/>
        <a:lstStyle/>
        <a:p>
          <a:endParaRPr lang="tr-TR"/>
        </a:p>
      </dgm:t>
    </dgm:pt>
    <dgm:pt modelId="{9F19E446-55CA-4EF7-84C4-422AE613BA0B}">
      <dgm:prSet phldrT="[Metin]"/>
      <dgm:spPr/>
      <dgm:t>
        <a:bodyPr/>
        <a:lstStyle/>
        <a:p>
          <a:r>
            <a:rPr lang="tr-TR" dirty="0"/>
            <a:t>Fiziksel Model</a:t>
          </a:r>
        </a:p>
      </dgm:t>
    </dgm:pt>
    <dgm:pt modelId="{6F931F2B-6E81-48B9-8CD9-F85F2550FE51}" type="parTrans" cxnId="{1868904F-2EA7-4F22-9148-5FD25C067813}">
      <dgm:prSet/>
      <dgm:spPr/>
      <dgm:t>
        <a:bodyPr/>
        <a:lstStyle/>
        <a:p>
          <a:endParaRPr lang="tr-TR"/>
        </a:p>
      </dgm:t>
    </dgm:pt>
    <dgm:pt modelId="{E9EABD21-2EEF-424B-B1B7-3C0CA79CDBFD}" type="sibTrans" cxnId="{1868904F-2EA7-4F22-9148-5FD25C067813}">
      <dgm:prSet/>
      <dgm:spPr/>
      <dgm:t>
        <a:bodyPr/>
        <a:lstStyle/>
        <a:p>
          <a:endParaRPr lang="tr-TR"/>
        </a:p>
      </dgm:t>
    </dgm:pt>
    <dgm:pt modelId="{09DF4275-9D5E-4F2C-A18B-C6220E0FE84D}" type="pres">
      <dgm:prSet presAssocID="{3F2A7E80-4CB4-4EB1-A1B3-B6CD31FDC9B5}" presName="rootnode" presStyleCnt="0">
        <dgm:presLayoutVars>
          <dgm:chMax/>
          <dgm:chPref/>
          <dgm:dir/>
          <dgm:animLvl val="lvl"/>
        </dgm:presLayoutVars>
      </dgm:prSet>
      <dgm:spPr/>
    </dgm:pt>
    <dgm:pt modelId="{10DCD14D-23A3-471E-A688-889106D5D313}" type="pres">
      <dgm:prSet presAssocID="{D2808978-1B1C-484A-8BB6-945EEDF42147}" presName="composite" presStyleCnt="0"/>
      <dgm:spPr/>
    </dgm:pt>
    <dgm:pt modelId="{A34003CF-F51C-439A-B1AC-BA4F2C211C02}" type="pres">
      <dgm:prSet presAssocID="{D2808978-1B1C-484A-8BB6-945EEDF42147}" presName="bentUpArrow1" presStyleLbl="alignImgPlace1" presStyleIdx="0" presStyleCnt="3"/>
      <dgm:spPr/>
    </dgm:pt>
    <dgm:pt modelId="{B32819ED-328C-439F-91C8-FAFE0C5549C9}" type="pres">
      <dgm:prSet presAssocID="{D2808978-1B1C-484A-8BB6-945EEDF42147}" presName="ParentText" presStyleLbl="node1" presStyleIdx="0" presStyleCnt="4">
        <dgm:presLayoutVars>
          <dgm:chMax val="1"/>
          <dgm:chPref val="1"/>
          <dgm:bulletEnabled val="1"/>
        </dgm:presLayoutVars>
      </dgm:prSet>
      <dgm:spPr/>
    </dgm:pt>
    <dgm:pt modelId="{A7392B9C-C160-4E84-8DA4-71579D17EE5D}" type="pres">
      <dgm:prSet presAssocID="{D2808978-1B1C-484A-8BB6-945EEDF42147}" presName="ChildText" presStyleLbl="revTx" presStyleIdx="0" presStyleCnt="3">
        <dgm:presLayoutVars>
          <dgm:chMax val="0"/>
          <dgm:chPref val="0"/>
          <dgm:bulletEnabled val="1"/>
        </dgm:presLayoutVars>
      </dgm:prSet>
      <dgm:spPr/>
    </dgm:pt>
    <dgm:pt modelId="{0072FF7C-52D6-4F7E-ABD8-913B7016D740}" type="pres">
      <dgm:prSet presAssocID="{179D24B8-6609-4B37-AD27-978AC1B38578}" presName="sibTrans" presStyleCnt="0"/>
      <dgm:spPr/>
    </dgm:pt>
    <dgm:pt modelId="{104043AC-5C55-45EF-BF15-6F3360022F75}" type="pres">
      <dgm:prSet presAssocID="{C1735DBA-F852-4966-97C3-4B3D25E9CEF6}" presName="composite" presStyleCnt="0"/>
      <dgm:spPr/>
    </dgm:pt>
    <dgm:pt modelId="{C6852F6D-06FE-4213-B554-C24DB15E0775}" type="pres">
      <dgm:prSet presAssocID="{C1735DBA-F852-4966-97C3-4B3D25E9CEF6}" presName="bentUpArrow1" presStyleLbl="alignImgPlace1" presStyleIdx="1" presStyleCnt="3"/>
      <dgm:spPr/>
    </dgm:pt>
    <dgm:pt modelId="{64A0471D-2928-4FC0-94DB-2C3F6ABBCB07}" type="pres">
      <dgm:prSet presAssocID="{C1735DBA-F852-4966-97C3-4B3D25E9CEF6}" presName="ParentText" presStyleLbl="node1" presStyleIdx="1" presStyleCnt="4">
        <dgm:presLayoutVars>
          <dgm:chMax val="1"/>
          <dgm:chPref val="1"/>
          <dgm:bulletEnabled val="1"/>
        </dgm:presLayoutVars>
      </dgm:prSet>
      <dgm:spPr/>
    </dgm:pt>
    <dgm:pt modelId="{9485F89D-FBC2-4E87-A58A-2BCEA9EA335F}" type="pres">
      <dgm:prSet presAssocID="{C1735DBA-F852-4966-97C3-4B3D25E9CEF6}" presName="ChildText" presStyleLbl="revTx" presStyleIdx="1" presStyleCnt="3">
        <dgm:presLayoutVars>
          <dgm:chMax val="0"/>
          <dgm:chPref val="0"/>
          <dgm:bulletEnabled val="1"/>
        </dgm:presLayoutVars>
      </dgm:prSet>
      <dgm:spPr/>
    </dgm:pt>
    <dgm:pt modelId="{8F2E9021-6345-4759-B2F5-DE6031D0D55E}" type="pres">
      <dgm:prSet presAssocID="{9663ECCF-9DFD-435D-AA74-035ACDBFB3AB}" presName="sibTrans" presStyleCnt="0"/>
      <dgm:spPr/>
    </dgm:pt>
    <dgm:pt modelId="{9BE82642-D422-4E38-A1C8-6210BF03B8BB}" type="pres">
      <dgm:prSet presAssocID="{C1325B93-7E03-40B1-949A-8B86FB91A637}" presName="composite" presStyleCnt="0"/>
      <dgm:spPr/>
    </dgm:pt>
    <dgm:pt modelId="{88E350BA-D905-4370-AF83-9605DBAC1262}" type="pres">
      <dgm:prSet presAssocID="{C1325B93-7E03-40B1-949A-8B86FB91A637}" presName="bentUpArrow1" presStyleLbl="alignImgPlace1" presStyleIdx="2" presStyleCnt="3"/>
      <dgm:spPr/>
    </dgm:pt>
    <dgm:pt modelId="{11D5244F-068A-4FF0-9213-669DF73D0E67}" type="pres">
      <dgm:prSet presAssocID="{C1325B93-7E03-40B1-949A-8B86FB91A637}" presName="ParentText" presStyleLbl="node1" presStyleIdx="2" presStyleCnt="4">
        <dgm:presLayoutVars>
          <dgm:chMax val="1"/>
          <dgm:chPref val="1"/>
          <dgm:bulletEnabled val="1"/>
        </dgm:presLayoutVars>
      </dgm:prSet>
      <dgm:spPr/>
    </dgm:pt>
    <dgm:pt modelId="{7EBA93AC-F2DD-4802-99CD-D6337F19BEFE}" type="pres">
      <dgm:prSet presAssocID="{C1325B93-7E03-40B1-949A-8B86FB91A637}" presName="ChildText" presStyleLbl="revTx" presStyleIdx="2" presStyleCnt="3">
        <dgm:presLayoutVars>
          <dgm:chMax val="0"/>
          <dgm:chPref val="0"/>
          <dgm:bulletEnabled val="1"/>
        </dgm:presLayoutVars>
      </dgm:prSet>
      <dgm:spPr/>
    </dgm:pt>
    <dgm:pt modelId="{A158289F-9E71-4DBC-8715-6BBA3B5D8770}" type="pres">
      <dgm:prSet presAssocID="{FCB4F39E-C3EF-4131-8F47-7E49135C586D}" presName="sibTrans" presStyleCnt="0"/>
      <dgm:spPr/>
    </dgm:pt>
    <dgm:pt modelId="{650CC39D-FFCC-4CBB-AB7E-321C3C64ADCF}" type="pres">
      <dgm:prSet presAssocID="{9F19E446-55CA-4EF7-84C4-422AE613BA0B}" presName="composite" presStyleCnt="0"/>
      <dgm:spPr/>
    </dgm:pt>
    <dgm:pt modelId="{C00A579C-C8BB-4CF6-954A-7F2609AC9260}" type="pres">
      <dgm:prSet presAssocID="{9F19E446-55CA-4EF7-84C4-422AE613BA0B}" presName="ParentText" presStyleLbl="node1" presStyleIdx="3" presStyleCnt="4">
        <dgm:presLayoutVars>
          <dgm:chMax val="1"/>
          <dgm:chPref val="1"/>
          <dgm:bulletEnabled val="1"/>
        </dgm:presLayoutVars>
      </dgm:prSet>
      <dgm:spPr/>
    </dgm:pt>
  </dgm:ptLst>
  <dgm:cxnLst>
    <dgm:cxn modelId="{0999430C-C1D9-483A-8028-CE65E4DFE042}" type="presOf" srcId="{3F2A7E80-4CB4-4EB1-A1B3-B6CD31FDC9B5}" destId="{09DF4275-9D5E-4F2C-A18B-C6220E0FE84D}" srcOrd="0" destOrd="0" presId="urn:microsoft.com/office/officeart/2005/8/layout/StepDownProcess"/>
    <dgm:cxn modelId="{CB6FBA0D-2DEA-473F-B141-7DE1AD848AA1}" type="presOf" srcId="{C1735DBA-F852-4966-97C3-4B3D25E9CEF6}" destId="{64A0471D-2928-4FC0-94DB-2C3F6ABBCB07}" srcOrd="0" destOrd="0" presId="urn:microsoft.com/office/officeart/2005/8/layout/StepDownProcess"/>
    <dgm:cxn modelId="{36D68441-8682-4111-A7D7-781E7A9BFCB7}" srcId="{3F2A7E80-4CB4-4EB1-A1B3-B6CD31FDC9B5}" destId="{C1325B93-7E03-40B1-949A-8B86FB91A637}" srcOrd="2" destOrd="0" parTransId="{287208E7-A35D-4CB1-AE7B-342C59B87B83}" sibTransId="{FCB4F39E-C3EF-4131-8F47-7E49135C586D}"/>
    <dgm:cxn modelId="{1868904F-2EA7-4F22-9148-5FD25C067813}" srcId="{3F2A7E80-4CB4-4EB1-A1B3-B6CD31FDC9B5}" destId="{9F19E446-55CA-4EF7-84C4-422AE613BA0B}" srcOrd="3" destOrd="0" parTransId="{6F931F2B-6E81-48B9-8CD9-F85F2550FE51}" sibTransId="{E9EABD21-2EEF-424B-B1B7-3C0CA79CDBFD}"/>
    <dgm:cxn modelId="{B2E4D26E-1411-4F10-97A5-BA6E480AAB25}" type="presOf" srcId="{D2808978-1B1C-484A-8BB6-945EEDF42147}" destId="{B32819ED-328C-439F-91C8-FAFE0C5549C9}" srcOrd="0" destOrd="0" presId="urn:microsoft.com/office/officeart/2005/8/layout/StepDownProcess"/>
    <dgm:cxn modelId="{88009473-AC39-4647-B8B0-51940F8680E3}" srcId="{3F2A7E80-4CB4-4EB1-A1B3-B6CD31FDC9B5}" destId="{D2808978-1B1C-484A-8BB6-945EEDF42147}" srcOrd="0" destOrd="0" parTransId="{87B8667B-500C-490A-A6DE-BFCE3F9B831C}" sibTransId="{179D24B8-6609-4B37-AD27-978AC1B38578}"/>
    <dgm:cxn modelId="{E8C8F38A-4F48-41EC-9FF3-DE12D1DF522D}" srcId="{3F2A7E80-4CB4-4EB1-A1B3-B6CD31FDC9B5}" destId="{C1735DBA-F852-4966-97C3-4B3D25E9CEF6}" srcOrd="1" destOrd="0" parTransId="{BDA249FE-7473-4C9E-85D8-3F38E1A7D9EA}" sibTransId="{9663ECCF-9DFD-435D-AA74-035ACDBFB3AB}"/>
    <dgm:cxn modelId="{CE33C4A9-6A40-4200-A468-34452A6C25D3}" type="presOf" srcId="{9F19E446-55CA-4EF7-84C4-422AE613BA0B}" destId="{C00A579C-C8BB-4CF6-954A-7F2609AC9260}" srcOrd="0" destOrd="0" presId="urn:microsoft.com/office/officeart/2005/8/layout/StepDownProcess"/>
    <dgm:cxn modelId="{33F5EBAA-06EA-4463-A154-9F379F709625}" type="presOf" srcId="{C1325B93-7E03-40B1-949A-8B86FB91A637}" destId="{11D5244F-068A-4FF0-9213-669DF73D0E67}" srcOrd="0" destOrd="0" presId="urn:microsoft.com/office/officeart/2005/8/layout/StepDownProcess"/>
    <dgm:cxn modelId="{ECB47A29-2C4B-4235-B190-BE9AF543CB2D}" type="presParOf" srcId="{09DF4275-9D5E-4F2C-A18B-C6220E0FE84D}" destId="{10DCD14D-23A3-471E-A688-889106D5D313}" srcOrd="0" destOrd="0" presId="urn:microsoft.com/office/officeart/2005/8/layout/StepDownProcess"/>
    <dgm:cxn modelId="{4F07DBAB-0179-496A-9A25-CEA65FF2AB2C}" type="presParOf" srcId="{10DCD14D-23A3-471E-A688-889106D5D313}" destId="{A34003CF-F51C-439A-B1AC-BA4F2C211C02}" srcOrd="0" destOrd="0" presId="urn:microsoft.com/office/officeart/2005/8/layout/StepDownProcess"/>
    <dgm:cxn modelId="{2FDD73D9-6ECF-4F61-9616-065E36A442BC}" type="presParOf" srcId="{10DCD14D-23A3-471E-A688-889106D5D313}" destId="{B32819ED-328C-439F-91C8-FAFE0C5549C9}" srcOrd="1" destOrd="0" presId="urn:microsoft.com/office/officeart/2005/8/layout/StepDownProcess"/>
    <dgm:cxn modelId="{222B1F01-76FD-4459-AF44-159D3E70963A}" type="presParOf" srcId="{10DCD14D-23A3-471E-A688-889106D5D313}" destId="{A7392B9C-C160-4E84-8DA4-71579D17EE5D}" srcOrd="2" destOrd="0" presId="urn:microsoft.com/office/officeart/2005/8/layout/StepDownProcess"/>
    <dgm:cxn modelId="{C18F8B0E-0E32-4950-912D-D3797426E717}" type="presParOf" srcId="{09DF4275-9D5E-4F2C-A18B-C6220E0FE84D}" destId="{0072FF7C-52D6-4F7E-ABD8-913B7016D740}" srcOrd="1" destOrd="0" presId="urn:microsoft.com/office/officeart/2005/8/layout/StepDownProcess"/>
    <dgm:cxn modelId="{1562B594-CDD3-46C6-B1F3-D72298771806}" type="presParOf" srcId="{09DF4275-9D5E-4F2C-A18B-C6220E0FE84D}" destId="{104043AC-5C55-45EF-BF15-6F3360022F75}" srcOrd="2" destOrd="0" presId="urn:microsoft.com/office/officeart/2005/8/layout/StepDownProcess"/>
    <dgm:cxn modelId="{9F4960E5-21F1-4979-909D-F1A652530BC8}" type="presParOf" srcId="{104043AC-5C55-45EF-BF15-6F3360022F75}" destId="{C6852F6D-06FE-4213-B554-C24DB15E0775}" srcOrd="0" destOrd="0" presId="urn:microsoft.com/office/officeart/2005/8/layout/StepDownProcess"/>
    <dgm:cxn modelId="{F0B11CA1-7E71-4C50-8DCB-AC0C3CA4C6D5}" type="presParOf" srcId="{104043AC-5C55-45EF-BF15-6F3360022F75}" destId="{64A0471D-2928-4FC0-94DB-2C3F6ABBCB07}" srcOrd="1" destOrd="0" presId="urn:microsoft.com/office/officeart/2005/8/layout/StepDownProcess"/>
    <dgm:cxn modelId="{D764D455-3DA8-4A0D-AE24-9899BBB7C78C}" type="presParOf" srcId="{104043AC-5C55-45EF-BF15-6F3360022F75}" destId="{9485F89D-FBC2-4E87-A58A-2BCEA9EA335F}" srcOrd="2" destOrd="0" presId="urn:microsoft.com/office/officeart/2005/8/layout/StepDownProcess"/>
    <dgm:cxn modelId="{D0E0751F-57CE-4613-8340-5977C5976400}" type="presParOf" srcId="{09DF4275-9D5E-4F2C-A18B-C6220E0FE84D}" destId="{8F2E9021-6345-4759-B2F5-DE6031D0D55E}" srcOrd="3" destOrd="0" presId="urn:microsoft.com/office/officeart/2005/8/layout/StepDownProcess"/>
    <dgm:cxn modelId="{9E8D3F7C-F939-4900-90F9-FA3A6A931331}" type="presParOf" srcId="{09DF4275-9D5E-4F2C-A18B-C6220E0FE84D}" destId="{9BE82642-D422-4E38-A1C8-6210BF03B8BB}" srcOrd="4" destOrd="0" presId="urn:microsoft.com/office/officeart/2005/8/layout/StepDownProcess"/>
    <dgm:cxn modelId="{6D0B7631-7A8E-48BA-9959-3610C29F57A7}" type="presParOf" srcId="{9BE82642-D422-4E38-A1C8-6210BF03B8BB}" destId="{88E350BA-D905-4370-AF83-9605DBAC1262}" srcOrd="0" destOrd="0" presId="urn:microsoft.com/office/officeart/2005/8/layout/StepDownProcess"/>
    <dgm:cxn modelId="{831F97EB-4799-453E-AD63-BC8443AA51BD}" type="presParOf" srcId="{9BE82642-D422-4E38-A1C8-6210BF03B8BB}" destId="{11D5244F-068A-4FF0-9213-669DF73D0E67}" srcOrd="1" destOrd="0" presId="urn:microsoft.com/office/officeart/2005/8/layout/StepDownProcess"/>
    <dgm:cxn modelId="{2AAD2E29-241B-42C7-A333-373133F9008B}" type="presParOf" srcId="{9BE82642-D422-4E38-A1C8-6210BF03B8BB}" destId="{7EBA93AC-F2DD-4802-99CD-D6337F19BEFE}" srcOrd="2" destOrd="0" presId="urn:microsoft.com/office/officeart/2005/8/layout/StepDownProcess"/>
    <dgm:cxn modelId="{B87E07EB-5D75-4131-B34C-EB6F46B352B4}" type="presParOf" srcId="{09DF4275-9D5E-4F2C-A18B-C6220E0FE84D}" destId="{A158289F-9E71-4DBC-8715-6BBA3B5D8770}" srcOrd="5" destOrd="0" presId="urn:microsoft.com/office/officeart/2005/8/layout/StepDownProcess"/>
    <dgm:cxn modelId="{9EEC09B5-2536-4080-A1A8-4CCC9193D6D0}" type="presParOf" srcId="{09DF4275-9D5E-4F2C-A18B-C6220E0FE84D}" destId="{650CC39D-FFCC-4CBB-AB7E-321C3C64ADCF}" srcOrd="6" destOrd="0" presId="urn:microsoft.com/office/officeart/2005/8/layout/StepDownProcess"/>
    <dgm:cxn modelId="{35F8A199-AE70-4D9F-926B-64FC60AF2E4E}" type="presParOf" srcId="{650CC39D-FFCC-4CBB-AB7E-321C3C64ADCF}" destId="{C00A579C-C8BB-4CF6-954A-7F2609AC9260}"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91210EE-0477-4D0A-A550-B5E86E43752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904821D6-5D38-4BC5-A972-9C52B8CED47C}">
      <dgm:prSet phldrT="[Metin]"/>
      <dgm:spPr/>
      <dgm:t>
        <a:bodyPr/>
        <a:lstStyle/>
        <a:p>
          <a:r>
            <a:rPr lang="tr-TR" dirty="0"/>
            <a:t>Gereksinimlerin Belirlenmesi</a:t>
          </a:r>
        </a:p>
      </dgm:t>
    </dgm:pt>
    <dgm:pt modelId="{844158FF-04D8-4521-8CA1-DC964CC4D061}" type="parTrans" cxnId="{BE7FB3D7-6F49-4850-9A68-756A59957564}">
      <dgm:prSet/>
      <dgm:spPr/>
      <dgm:t>
        <a:bodyPr/>
        <a:lstStyle/>
        <a:p>
          <a:endParaRPr lang="tr-TR"/>
        </a:p>
      </dgm:t>
    </dgm:pt>
    <dgm:pt modelId="{EE089B82-D589-4355-99FF-62E1CF277329}" type="sibTrans" cxnId="{BE7FB3D7-6F49-4850-9A68-756A59957564}">
      <dgm:prSet/>
      <dgm:spPr/>
      <dgm:t>
        <a:bodyPr/>
        <a:lstStyle/>
        <a:p>
          <a:endParaRPr lang="tr-TR"/>
        </a:p>
      </dgm:t>
    </dgm:pt>
    <dgm:pt modelId="{F607D121-B00B-468B-A4A6-7545EDCAC0B3}">
      <dgm:prSet phldrT="[Metin]"/>
      <dgm:spPr>
        <a:ln>
          <a:solidFill>
            <a:srgbClr val="C00000"/>
          </a:solidFill>
        </a:ln>
      </dgm:spPr>
      <dgm:t>
        <a:bodyPr/>
        <a:lstStyle/>
        <a:p>
          <a:r>
            <a:rPr lang="tr-TR" dirty="0"/>
            <a:t>Gereksinim Analizi</a:t>
          </a:r>
        </a:p>
      </dgm:t>
    </dgm:pt>
    <dgm:pt modelId="{D5176853-6DD5-42CA-B7EB-E5BB60D80958}" type="parTrans" cxnId="{8B82C81E-D737-4BC5-8627-A04D71CE8B5E}">
      <dgm:prSet/>
      <dgm:spPr/>
      <dgm:t>
        <a:bodyPr/>
        <a:lstStyle/>
        <a:p>
          <a:endParaRPr lang="tr-TR"/>
        </a:p>
      </dgm:t>
    </dgm:pt>
    <dgm:pt modelId="{558D09E8-971F-4830-9F14-D494A9A5205F}" type="sibTrans" cxnId="{8B82C81E-D737-4BC5-8627-A04D71CE8B5E}">
      <dgm:prSet/>
      <dgm:spPr/>
      <dgm:t>
        <a:bodyPr/>
        <a:lstStyle/>
        <a:p>
          <a:endParaRPr lang="tr-TR"/>
        </a:p>
      </dgm:t>
    </dgm:pt>
    <dgm:pt modelId="{86A684E1-47D4-4161-8E05-B1873C902BC1}">
      <dgm:prSet phldrT="[Metin]"/>
      <dgm:spPr/>
      <dgm:t>
        <a:bodyPr/>
        <a:lstStyle/>
        <a:p>
          <a:r>
            <a:rPr lang="tr-TR" dirty="0"/>
            <a:t>Gereksinimlerin Toplanması</a:t>
          </a:r>
        </a:p>
      </dgm:t>
    </dgm:pt>
    <dgm:pt modelId="{57E33B4B-BB9E-4ED0-B0BE-0D1F90957E0A}" type="sibTrans" cxnId="{02FB1768-42C4-460F-82BB-EB11CC33CA8B}">
      <dgm:prSet/>
      <dgm:spPr/>
      <dgm:t>
        <a:bodyPr/>
        <a:lstStyle/>
        <a:p>
          <a:endParaRPr lang="tr-TR"/>
        </a:p>
      </dgm:t>
    </dgm:pt>
    <dgm:pt modelId="{73F526E0-2CFF-4AAA-BF3C-12B72713FCCA}" type="parTrans" cxnId="{02FB1768-42C4-460F-82BB-EB11CC33CA8B}">
      <dgm:prSet/>
      <dgm:spPr/>
      <dgm:t>
        <a:bodyPr/>
        <a:lstStyle/>
        <a:p>
          <a:endParaRPr lang="tr-TR"/>
        </a:p>
      </dgm:t>
    </dgm:pt>
    <dgm:pt modelId="{F67915BD-979F-49EF-850B-14765B4BE8AE}" type="pres">
      <dgm:prSet presAssocID="{591210EE-0477-4D0A-A550-B5E86E437529}" presName="hierChild1" presStyleCnt="0">
        <dgm:presLayoutVars>
          <dgm:chPref val="1"/>
          <dgm:dir/>
          <dgm:animOne val="branch"/>
          <dgm:animLvl val="lvl"/>
          <dgm:resizeHandles/>
        </dgm:presLayoutVars>
      </dgm:prSet>
      <dgm:spPr/>
    </dgm:pt>
    <dgm:pt modelId="{EE327796-17FF-48C6-8F39-685B365B1312}" type="pres">
      <dgm:prSet presAssocID="{904821D6-5D38-4BC5-A972-9C52B8CED47C}" presName="hierRoot1" presStyleCnt="0"/>
      <dgm:spPr/>
    </dgm:pt>
    <dgm:pt modelId="{61BA58A1-E47A-4168-985A-73B7849A3F81}" type="pres">
      <dgm:prSet presAssocID="{904821D6-5D38-4BC5-A972-9C52B8CED47C}" presName="composite" presStyleCnt="0"/>
      <dgm:spPr/>
    </dgm:pt>
    <dgm:pt modelId="{9F5BF61B-A9EF-4789-A7FE-530621E6A5D2}" type="pres">
      <dgm:prSet presAssocID="{904821D6-5D38-4BC5-A972-9C52B8CED47C}" presName="background" presStyleLbl="node0" presStyleIdx="0" presStyleCnt="1"/>
      <dgm:spPr/>
    </dgm:pt>
    <dgm:pt modelId="{7D292A9E-5FD5-4FFC-AB0C-9F9A0F217501}" type="pres">
      <dgm:prSet presAssocID="{904821D6-5D38-4BC5-A972-9C52B8CED47C}" presName="text" presStyleLbl="fgAcc0" presStyleIdx="0" presStyleCnt="1">
        <dgm:presLayoutVars>
          <dgm:chPref val="3"/>
        </dgm:presLayoutVars>
      </dgm:prSet>
      <dgm:spPr/>
    </dgm:pt>
    <dgm:pt modelId="{87BE9A2F-AEDD-46EE-ADEA-93C1C915EE46}" type="pres">
      <dgm:prSet presAssocID="{904821D6-5D38-4BC5-A972-9C52B8CED47C}" presName="hierChild2" presStyleCnt="0"/>
      <dgm:spPr/>
    </dgm:pt>
    <dgm:pt modelId="{97278E01-5380-4BF0-885B-B8678345D04E}" type="pres">
      <dgm:prSet presAssocID="{73F526E0-2CFF-4AAA-BF3C-12B72713FCCA}" presName="Name10" presStyleLbl="parChTrans1D2" presStyleIdx="0" presStyleCnt="2"/>
      <dgm:spPr/>
    </dgm:pt>
    <dgm:pt modelId="{57FC1354-D5F1-4DE9-AE1A-32C49095DE1D}" type="pres">
      <dgm:prSet presAssocID="{86A684E1-47D4-4161-8E05-B1873C902BC1}" presName="hierRoot2" presStyleCnt="0"/>
      <dgm:spPr/>
    </dgm:pt>
    <dgm:pt modelId="{772C6D95-4713-4B5C-9E3F-7F8E3A9858C9}" type="pres">
      <dgm:prSet presAssocID="{86A684E1-47D4-4161-8E05-B1873C902BC1}" presName="composite2" presStyleCnt="0"/>
      <dgm:spPr/>
    </dgm:pt>
    <dgm:pt modelId="{F96CEBE7-0FFE-47D5-977F-1B02B0666A92}" type="pres">
      <dgm:prSet presAssocID="{86A684E1-47D4-4161-8E05-B1873C902BC1}" presName="background2" presStyleLbl="node2" presStyleIdx="0" presStyleCnt="2"/>
      <dgm:spPr/>
    </dgm:pt>
    <dgm:pt modelId="{7ACA0F76-BA26-425B-AA28-2794B07FFF4F}" type="pres">
      <dgm:prSet presAssocID="{86A684E1-47D4-4161-8E05-B1873C902BC1}" presName="text2" presStyleLbl="fgAcc2" presStyleIdx="0" presStyleCnt="2">
        <dgm:presLayoutVars>
          <dgm:chPref val="3"/>
        </dgm:presLayoutVars>
      </dgm:prSet>
      <dgm:spPr/>
    </dgm:pt>
    <dgm:pt modelId="{CA050462-8F6D-4636-A38C-A2C59ED0EC69}" type="pres">
      <dgm:prSet presAssocID="{86A684E1-47D4-4161-8E05-B1873C902BC1}" presName="hierChild3" presStyleCnt="0"/>
      <dgm:spPr/>
    </dgm:pt>
    <dgm:pt modelId="{DC5A77F5-90CF-459C-A4DA-E70CD45A2082}" type="pres">
      <dgm:prSet presAssocID="{D5176853-6DD5-42CA-B7EB-E5BB60D80958}" presName="Name10" presStyleLbl="parChTrans1D2" presStyleIdx="1" presStyleCnt="2"/>
      <dgm:spPr/>
    </dgm:pt>
    <dgm:pt modelId="{E95AAF6A-A6F9-436D-B402-62EC9881CE0E}" type="pres">
      <dgm:prSet presAssocID="{F607D121-B00B-468B-A4A6-7545EDCAC0B3}" presName="hierRoot2" presStyleCnt="0"/>
      <dgm:spPr/>
    </dgm:pt>
    <dgm:pt modelId="{6F938203-8E8E-40AD-B901-D43DE875224B}" type="pres">
      <dgm:prSet presAssocID="{F607D121-B00B-468B-A4A6-7545EDCAC0B3}" presName="composite2" presStyleCnt="0"/>
      <dgm:spPr/>
    </dgm:pt>
    <dgm:pt modelId="{B4FAC17C-2F9B-412D-871D-0D3A79C118B7}" type="pres">
      <dgm:prSet presAssocID="{F607D121-B00B-468B-A4A6-7545EDCAC0B3}" presName="background2" presStyleLbl="node2" presStyleIdx="1" presStyleCnt="2"/>
      <dgm:spPr/>
    </dgm:pt>
    <dgm:pt modelId="{C2CC94B3-2662-4361-91FB-DEBEAC41FC2D}" type="pres">
      <dgm:prSet presAssocID="{F607D121-B00B-468B-A4A6-7545EDCAC0B3}" presName="text2" presStyleLbl="fgAcc2" presStyleIdx="1" presStyleCnt="2">
        <dgm:presLayoutVars>
          <dgm:chPref val="3"/>
        </dgm:presLayoutVars>
      </dgm:prSet>
      <dgm:spPr/>
    </dgm:pt>
    <dgm:pt modelId="{839885F9-6C62-47B4-8D1C-088B4C495B78}" type="pres">
      <dgm:prSet presAssocID="{F607D121-B00B-468B-A4A6-7545EDCAC0B3}" presName="hierChild3" presStyleCnt="0"/>
      <dgm:spPr/>
    </dgm:pt>
  </dgm:ptLst>
  <dgm:cxnLst>
    <dgm:cxn modelId="{5005E419-B27D-41F6-B101-C87D0833D3D3}" type="presOf" srcId="{F607D121-B00B-468B-A4A6-7545EDCAC0B3}" destId="{C2CC94B3-2662-4361-91FB-DEBEAC41FC2D}" srcOrd="0" destOrd="0" presId="urn:microsoft.com/office/officeart/2005/8/layout/hierarchy1"/>
    <dgm:cxn modelId="{8B82C81E-D737-4BC5-8627-A04D71CE8B5E}" srcId="{904821D6-5D38-4BC5-A972-9C52B8CED47C}" destId="{F607D121-B00B-468B-A4A6-7545EDCAC0B3}" srcOrd="1" destOrd="0" parTransId="{D5176853-6DD5-42CA-B7EB-E5BB60D80958}" sibTransId="{558D09E8-971F-4830-9F14-D494A9A5205F}"/>
    <dgm:cxn modelId="{33CC3841-4D97-42CC-B829-C8459620C79F}" type="presOf" srcId="{D5176853-6DD5-42CA-B7EB-E5BB60D80958}" destId="{DC5A77F5-90CF-459C-A4DA-E70CD45A2082}" srcOrd="0" destOrd="0" presId="urn:microsoft.com/office/officeart/2005/8/layout/hierarchy1"/>
    <dgm:cxn modelId="{02FB1768-42C4-460F-82BB-EB11CC33CA8B}" srcId="{904821D6-5D38-4BC5-A972-9C52B8CED47C}" destId="{86A684E1-47D4-4161-8E05-B1873C902BC1}" srcOrd="0" destOrd="0" parTransId="{73F526E0-2CFF-4AAA-BF3C-12B72713FCCA}" sibTransId="{57E33B4B-BB9E-4ED0-B0BE-0D1F90957E0A}"/>
    <dgm:cxn modelId="{9A04EE6D-F1BD-42F7-8703-88881FA9B3C9}" type="presOf" srcId="{86A684E1-47D4-4161-8E05-B1873C902BC1}" destId="{7ACA0F76-BA26-425B-AA28-2794B07FFF4F}" srcOrd="0" destOrd="0" presId="urn:microsoft.com/office/officeart/2005/8/layout/hierarchy1"/>
    <dgm:cxn modelId="{506920A5-5B52-44AA-9DF7-6E054501243D}" type="presOf" srcId="{904821D6-5D38-4BC5-A972-9C52B8CED47C}" destId="{7D292A9E-5FD5-4FFC-AB0C-9F9A0F217501}" srcOrd="0" destOrd="0" presId="urn:microsoft.com/office/officeart/2005/8/layout/hierarchy1"/>
    <dgm:cxn modelId="{4A72A8BF-86D1-4439-828C-F8C6318B319B}" type="presOf" srcId="{591210EE-0477-4D0A-A550-B5E86E437529}" destId="{F67915BD-979F-49EF-850B-14765B4BE8AE}" srcOrd="0" destOrd="0" presId="urn:microsoft.com/office/officeart/2005/8/layout/hierarchy1"/>
    <dgm:cxn modelId="{28A8A0D1-717C-4012-A347-EC2224BF5577}" type="presOf" srcId="{73F526E0-2CFF-4AAA-BF3C-12B72713FCCA}" destId="{97278E01-5380-4BF0-885B-B8678345D04E}" srcOrd="0" destOrd="0" presId="urn:microsoft.com/office/officeart/2005/8/layout/hierarchy1"/>
    <dgm:cxn modelId="{BE7FB3D7-6F49-4850-9A68-756A59957564}" srcId="{591210EE-0477-4D0A-A550-B5E86E437529}" destId="{904821D6-5D38-4BC5-A972-9C52B8CED47C}" srcOrd="0" destOrd="0" parTransId="{844158FF-04D8-4521-8CA1-DC964CC4D061}" sibTransId="{EE089B82-D589-4355-99FF-62E1CF277329}"/>
    <dgm:cxn modelId="{18CC1AC5-4D30-4A0E-8969-4A4AB0994D39}" type="presParOf" srcId="{F67915BD-979F-49EF-850B-14765B4BE8AE}" destId="{EE327796-17FF-48C6-8F39-685B365B1312}" srcOrd="0" destOrd="0" presId="urn:microsoft.com/office/officeart/2005/8/layout/hierarchy1"/>
    <dgm:cxn modelId="{61BDC462-3F36-424F-BF9A-10E5342D6517}" type="presParOf" srcId="{EE327796-17FF-48C6-8F39-685B365B1312}" destId="{61BA58A1-E47A-4168-985A-73B7849A3F81}" srcOrd="0" destOrd="0" presId="urn:microsoft.com/office/officeart/2005/8/layout/hierarchy1"/>
    <dgm:cxn modelId="{90C2DC4D-665B-4AFF-A2C8-EF17BEF62414}" type="presParOf" srcId="{61BA58A1-E47A-4168-985A-73B7849A3F81}" destId="{9F5BF61B-A9EF-4789-A7FE-530621E6A5D2}" srcOrd="0" destOrd="0" presId="urn:microsoft.com/office/officeart/2005/8/layout/hierarchy1"/>
    <dgm:cxn modelId="{0ABE7A34-289A-4FA9-ACF5-30A1091C1E28}" type="presParOf" srcId="{61BA58A1-E47A-4168-985A-73B7849A3F81}" destId="{7D292A9E-5FD5-4FFC-AB0C-9F9A0F217501}" srcOrd="1" destOrd="0" presId="urn:microsoft.com/office/officeart/2005/8/layout/hierarchy1"/>
    <dgm:cxn modelId="{10FEEB2C-8812-4C09-93D4-FA31C1B0E223}" type="presParOf" srcId="{EE327796-17FF-48C6-8F39-685B365B1312}" destId="{87BE9A2F-AEDD-46EE-ADEA-93C1C915EE46}" srcOrd="1" destOrd="0" presId="urn:microsoft.com/office/officeart/2005/8/layout/hierarchy1"/>
    <dgm:cxn modelId="{76877242-6581-4568-B2B9-04ADA460EC75}" type="presParOf" srcId="{87BE9A2F-AEDD-46EE-ADEA-93C1C915EE46}" destId="{97278E01-5380-4BF0-885B-B8678345D04E}" srcOrd="0" destOrd="0" presId="urn:microsoft.com/office/officeart/2005/8/layout/hierarchy1"/>
    <dgm:cxn modelId="{690A9E9B-B7B4-430E-9228-E65B4F3905CF}" type="presParOf" srcId="{87BE9A2F-AEDD-46EE-ADEA-93C1C915EE46}" destId="{57FC1354-D5F1-4DE9-AE1A-32C49095DE1D}" srcOrd="1" destOrd="0" presId="urn:microsoft.com/office/officeart/2005/8/layout/hierarchy1"/>
    <dgm:cxn modelId="{D9345A1C-64F6-4573-A35C-8D5FEA403BF6}" type="presParOf" srcId="{57FC1354-D5F1-4DE9-AE1A-32C49095DE1D}" destId="{772C6D95-4713-4B5C-9E3F-7F8E3A9858C9}" srcOrd="0" destOrd="0" presId="urn:microsoft.com/office/officeart/2005/8/layout/hierarchy1"/>
    <dgm:cxn modelId="{B3EEF3B7-2AFF-4E76-9896-B5AB0B602DBD}" type="presParOf" srcId="{772C6D95-4713-4B5C-9E3F-7F8E3A9858C9}" destId="{F96CEBE7-0FFE-47D5-977F-1B02B0666A92}" srcOrd="0" destOrd="0" presId="urn:microsoft.com/office/officeart/2005/8/layout/hierarchy1"/>
    <dgm:cxn modelId="{85EC1D20-D223-43BB-8B78-AC2EA7B5F700}" type="presParOf" srcId="{772C6D95-4713-4B5C-9E3F-7F8E3A9858C9}" destId="{7ACA0F76-BA26-425B-AA28-2794B07FFF4F}" srcOrd="1" destOrd="0" presId="urn:microsoft.com/office/officeart/2005/8/layout/hierarchy1"/>
    <dgm:cxn modelId="{6E72AFC3-EB73-49BC-8745-CB62D9B111C8}" type="presParOf" srcId="{57FC1354-D5F1-4DE9-AE1A-32C49095DE1D}" destId="{CA050462-8F6D-4636-A38C-A2C59ED0EC69}" srcOrd="1" destOrd="0" presId="urn:microsoft.com/office/officeart/2005/8/layout/hierarchy1"/>
    <dgm:cxn modelId="{508B0B41-3FCD-4EF3-BD93-A830A2C497F8}" type="presParOf" srcId="{87BE9A2F-AEDD-46EE-ADEA-93C1C915EE46}" destId="{DC5A77F5-90CF-459C-A4DA-E70CD45A2082}" srcOrd="2" destOrd="0" presId="urn:microsoft.com/office/officeart/2005/8/layout/hierarchy1"/>
    <dgm:cxn modelId="{8055F53B-CE11-41C3-B9B8-E6CFCB3B128F}" type="presParOf" srcId="{87BE9A2F-AEDD-46EE-ADEA-93C1C915EE46}" destId="{E95AAF6A-A6F9-436D-B402-62EC9881CE0E}" srcOrd="3" destOrd="0" presId="urn:microsoft.com/office/officeart/2005/8/layout/hierarchy1"/>
    <dgm:cxn modelId="{C762CB8B-7BF4-493E-96A2-C867FA70EBA6}" type="presParOf" srcId="{E95AAF6A-A6F9-436D-B402-62EC9881CE0E}" destId="{6F938203-8E8E-40AD-B901-D43DE875224B}" srcOrd="0" destOrd="0" presId="urn:microsoft.com/office/officeart/2005/8/layout/hierarchy1"/>
    <dgm:cxn modelId="{5D7FB9CC-88BD-47CA-8DA0-71ED8A68A2A2}" type="presParOf" srcId="{6F938203-8E8E-40AD-B901-D43DE875224B}" destId="{B4FAC17C-2F9B-412D-871D-0D3A79C118B7}" srcOrd="0" destOrd="0" presId="urn:microsoft.com/office/officeart/2005/8/layout/hierarchy1"/>
    <dgm:cxn modelId="{1C61B63A-D670-402F-9C50-8C233868EACC}" type="presParOf" srcId="{6F938203-8E8E-40AD-B901-D43DE875224B}" destId="{C2CC94B3-2662-4361-91FB-DEBEAC41FC2D}" srcOrd="1" destOrd="0" presId="urn:microsoft.com/office/officeart/2005/8/layout/hierarchy1"/>
    <dgm:cxn modelId="{70C54C51-B20A-43EC-8174-20FBE7E6619D}" type="presParOf" srcId="{E95AAF6A-A6F9-436D-B402-62EC9881CE0E}" destId="{839885F9-6C62-47B4-8D1C-088B4C495B7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91210EE-0477-4D0A-A550-B5E86E43752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904821D6-5D38-4BC5-A972-9C52B8CED47C}">
      <dgm:prSet phldrT="[Metin]"/>
      <dgm:spPr/>
      <dgm:t>
        <a:bodyPr/>
        <a:lstStyle/>
        <a:p>
          <a:r>
            <a:rPr lang="tr-TR" dirty="0"/>
            <a:t>Gereksinimlerin Belirlenmesi</a:t>
          </a:r>
        </a:p>
      </dgm:t>
    </dgm:pt>
    <dgm:pt modelId="{844158FF-04D8-4521-8CA1-DC964CC4D061}" type="parTrans" cxnId="{BE7FB3D7-6F49-4850-9A68-756A59957564}">
      <dgm:prSet/>
      <dgm:spPr/>
      <dgm:t>
        <a:bodyPr/>
        <a:lstStyle/>
        <a:p>
          <a:endParaRPr lang="tr-TR"/>
        </a:p>
      </dgm:t>
    </dgm:pt>
    <dgm:pt modelId="{EE089B82-D589-4355-99FF-62E1CF277329}" type="sibTrans" cxnId="{BE7FB3D7-6F49-4850-9A68-756A59957564}">
      <dgm:prSet/>
      <dgm:spPr/>
      <dgm:t>
        <a:bodyPr/>
        <a:lstStyle/>
        <a:p>
          <a:endParaRPr lang="tr-TR"/>
        </a:p>
      </dgm:t>
    </dgm:pt>
    <dgm:pt modelId="{F607D121-B00B-468B-A4A6-7545EDCAC0B3}">
      <dgm:prSet phldrT="[Metin]"/>
      <dgm:spPr>
        <a:ln>
          <a:solidFill>
            <a:srgbClr val="C00000"/>
          </a:solidFill>
        </a:ln>
      </dgm:spPr>
      <dgm:t>
        <a:bodyPr/>
        <a:lstStyle/>
        <a:p>
          <a:r>
            <a:rPr lang="tr-TR" dirty="0"/>
            <a:t>Gereksinim Analizi</a:t>
          </a:r>
        </a:p>
      </dgm:t>
    </dgm:pt>
    <dgm:pt modelId="{D5176853-6DD5-42CA-B7EB-E5BB60D80958}" type="parTrans" cxnId="{8B82C81E-D737-4BC5-8627-A04D71CE8B5E}">
      <dgm:prSet/>
      <dgm:spPr/>
      <dgm:t>
        <a:bodyPr/>
        <a:lstStyle/>
        <a:p>
          <a:endParaRPr lang="tr-TR"/>
        </a:p>
      </dgm:t>
    </dgm:pt>
    <dgm:pt modelId="{558D09E8-971F-4830-9F14-D494A9A5205F}" type="sibTrans" cxnId="{8B82C81E-D737-4BC5-8627-A04D71CE8B5E}">
      <dgm:prSet/>
      <dgm:spPr/>
      <dgm:t>
        <a:bodyPr/>
        <a:lstStyle/>
        <a:p>
          <a:endParaRPr lang="tr-TR"/>
        </a:p>
      </dgm:t>
    </dgm:pt>
    <dgm:pt modelId="{86A684E1-47D4-4161-8E05-B1873C902BC1}">
      <dgm:prSet phldrT="[Metin]"/>
      <dgm:spPr/>
      <dgm:t>
        <a:bodyPr/>
        <a:lstStyle/>
        <a:p>
          <a:r>
            <a:rPr lang="tr-TR" dirty="0"/>
            <a:t>Gereksinimlerin Toplanması</a:t>
          </a:r>
        </a:p>
      </dgm:t>
    </dgm:pt>
    <dgm:pt modelId="{57E33B4B-BB9E-4ED0-B0BE-0D1F90957E0A}" type="sibTrans" cxnId="{02FB1768-42C4-460F-82BB-EB11CC33CA8B}">
      <dgm:prSet/>
      <dgm:spPr/>
      <dgm:t>
        <a:bodyPr/>
        <a:lstStyle/>
        <a:p>
          <a:endParaRPr lang="tr-TR"/>
        </a:p>
      </dgm:t>
    </dgm:pt>
    <dgm:pt modelId="{73F526E0-2CFF-4AAA-BF3C-12B72713FCCA}" type="parTrans" cxnId="{02FB1768-42C4-460F-82BB-EB11CC33CA8B}">
      <dgm:prSet/>
      <dgm:spPr/>
      <dgm:t>
        <a:bodyPr/>
        <a:lstStyle/>
        <a:p>
          <a:endParaRPr lang="tr-TR"/>
        </a:p>
      </dgm:t>
    </dgm:pt>
    <dgm:pt modelId="{F67915BD-979F-49EF-850B-14765B4BE8AE}" type="pres">
      <dgm:prSet presAssocID="{591210EE-0477-4D0A-A550-B5E86E437529}" presName="hierChild1" presStyleCnt="0">
        <dgm:presLayoutVars>
          <dgm:chPref val="1"/>
          <dgm:dir/>
          <dgm:animOne val="branch"/>
          <dgm:animLvl val="lvl"/>
          <dgm:resizeHandles/>
        </dgm:presLayoutVars>
      </dgm:prSet>
      <dgm:spPr/>
    </dgm:pt>
    <dgm:pt modelId="{EE327796-17FF-48C6-8F39-685B365B1312}" type="pres">
      <dgm:prSet presAssocID="{904821D6-5D38-4BC5-A972-9C52B8CED47C}" presName="hierRoot1" presStyleCnt="0"/>
      <dgm:spPr/>
    </dgm:pt>
    <dgm:pt modelId="{61BA58A1-E47A-4168-985A-73B7849A3F81}" type="pres">
      <dgm:prSet presAssocID="{904821D6-5D38-4BC5-A972-9C52B8CED47C}" presName="composite" presStyleCnt="0"/>
      <dgm:spPr/>
    </dgm:pt>
    <dgm:pt modelId="{9F5BF61B-A9EF-4789-A7FE-530621E6A5D2}" type="pres">
      <dgm:prSet presAssocID="{904821D6-5D38-4BC5-A972-9C52B8CED47C}" presName="background" presStyleLbl="node0" presStyleIdx="0" presStyleCnt="1"/>
      <dgm:spPr/>
    </dgm:pt>
    <dgm:pt modelId="{7D292A9E-5FD5-4FFC-AB0C-9F9A0F217501}" type="pres">
      <dgm:prSet presAssocID="{904821D6-5D38-4BC5-A972-9C52B8CED47C}" presName="text" presStyleLbl="fgAcc0" presStyleIdx="0" presStyleCnt="1">
        <dgm:presLayoutVars>
          <dgm:chPref val="3"/>
        </dgm:presLayoutVars>
      </dgm:prSet>
      <dgm:spPr/>
    </dgm:pt>
    <dgm:pt modelId="{87BE9A2F-AEDD-46EE-ADEA-93C1C915EE46}" type="pres">
      <dgm:prSet presAssocID="{904821D6-5D38-4BC5-A972-9C52B8CED47C}" presName="hierChild2" presStyleCnt="0"/>
      <dgm:spPr/>
    </dgm:pt>
    <dgm:pt modelId="{97278E01-5380-4BF0-885B-B8678345D04E}" type="pres">
      <dgm:prSet presAssocID="{73F526E0-2CFF-4AAA-BF3C-12B72713FCCA}" presName="Name10" presStyleLbl="parChTrans1D2" presStyleIdx="0" presStyleCnt="2"/>
      <dgm:spPr/>
    </dgm:pt>
    <dgm:pt modelId="{57FC1354-D5F1-4DE9-AE1A-32C49095DE1D}" type="pres">
      <dgm:prSet presAssocID="{86A684E1-47D4-4161-8E05-B1873C902BC1}" presName="hierRoot2" presStyleCnt="0"/>
      <dgm:spPr/>
    </dgm:pt>
    <dgm:pt modelId="{772C6D95-4713-4B5C-9E3F-7F8E3A9858C9}" type="pres">
      <dgm:prSet presAssocID="{86A684E1-47D4-4161-8E05-B1873C902BC1}" presName="composite2" presStyleCnt="0"/>
      <dgm:spPr/>
    </dgm:pt>
    <dgm:pt modelId="{F96CEBE7-0FFE-47D5-977F-1B02B0666A92}" type="pres">
      <dgm:prSet presAssocID="{86A684E1-47D4-4161-8E05-B1873C902BC1}" presName="background2" presStyleLbl="node2" presStyleIdx="0" presStyleCnt="2"/>
      <dgm:spPr/>
    </dgm:pt>
    <dgm:pt modelId="{7ACA0F76-BA26-425B-AA28-2794B07FFF4F}" type="pres">
      <dgm:prSet presAssocID="{86A684E1-47D4-4161-8E05-B1873C902BC1}" presName="text2" presStyleLbl="fgAcc2" presStyleIdx="0" presStyleCnt="2">
        <dgm:presLayoutVars>
          <dgm:chPref val="3"/>
        </dgm:presLayoutVars>
      </dgm:prSet>
      <dgm:spPr/>
    </dgm:pt>
    <dgm:pt modelId="{CA050462-8F6D-4636-A38C-A2C59ED0EC69}" type="pres">
      <dgm:prSet presAssocID="{86A684E1-47D4-4161-8E05-B1873C902BC1}" presName="hierChild3" presStyleCnt="0"/>
      <dgm:spPr/>
    </dgm:pt>
    <dgm:pt modelId="{DC5A77F5-90CF-459C-A4DA-E70CD45A2082}" type="pres">
      <dgm:prSet presAssocID="{D5176853-6DD5-42CA-B7EB-E5BB60D80958}" presName="Name10" presStyleLbl="parChTrans1D2" presStyleIdx="1" presStyleCnt="2"/>
      <dgm:spPr/>
    </dgm:pt>
    <dgm:pt modelId="{E95AAF6A-A6F9-436D-B402-62EC9881CE0E}" type="pres">
      <dgm:prSet presAssocID="{F607D121-B00B-468B-A4A6-7545EDCAC0B3}" presName="hierRoot2" presStyleCnt="0"/>
      <dgm:spPr/>
    </dgm:pt>
    <dgm:pt modelId="{6F938203-8E8E-40AD-B901-D43DE875224B}" type="pres">
      <dgm:prSet presAssocID="{F607D121-B00B-468B-A4A6-7545EDCAC0B3}" presName="composite2" presStyleCnt="0"/>
      <dgm:spPr/>
    </dgm:pt>
    <dgm:pt modelId="{B4FAC17C-2F9B-412D-871D-0D3A79C118B7}" type="pres">
      <dgm:prSet presAssocID="{F607D121-B00B-468B-A4A6-7545EDCAC0B3}" presName="background2" presStyleLbl="node2" presStyleIdx="1" presStyleCnt="2"/>
      <dgm:spPr/>
    </dgm:pt>
    <dgm:pt modelId="{C2CC94B3-2662-4361-91FB-DEBEAC41FC2D}" type="pres">
      <dgm:prSet presAssocID="{F607D121-B00B-468B-A4A6-7545EDCAC0B3}" presName="text2" presStyleLbl="fgAcc2" presStyleIdx="1" presStyleCnt="2">
        <dgm:presLayoutVars>
          <dgm:chPref val="3"/>
        </dgm:presLayoutVars>
      </dgm:prSet>
      <dgm:spPr/>
    </dgm:pt>
    <dgm:pt modelId="{839885F9-6C62-47B4-8D1C-088B4C495B78}" type="pres">
      <dgm:prSet presAssocID="{F607D121-B00B-468B-A4A6-7545EDCAC0B3}" presName="hierChild3" presStyleCnt="0"/>
      <dgm:spPr/>
    </dgm:pt>
  </dgm:ptLst>
  <dgm:cxnLst>
    <dgm:cxn modelId="{5005E419-B27D-41F6-B101-C87D0833D3D3}" type="presOf" srcId="{F607D121-B00B-468B-A4A6-7545EDCAC0B3}" destId="{C2CC94B3-2662-4361-91FB-DEBEAC41FC2D}" srcOrd="0" destOrd="0" presId="urn:microsoft.com/office/officeart/2005/8/layout/hierarchy1"/>
    <dgm:cxn modelId="{8B82C81E-D737-4BC5-8627-A04D71CE8B5E}" srcId="{904821D6-5D38-4BC5-A972-9C52B8CED47C}" destId="{F607D121-B00B-468B-A4A6-7545EDCAC0B3}" srcOrd="1" destOrd="0" parTransId="{D5176853-6DD5-42CA-B7EB-E5BB60D80958}" sibTransId="{558D09E8-971F-4830-9F14-D494A9A5205F}"/>
    <dgm:cxn modelId="{33CC3841-4D97-42CC-B829-C8459620C79F}" type="presOf" srcId="{D5176853-6DD5-42CA-B7EB-E5BB60D80958}" destId="{DC5A77F5-90CF-459C-A4DA-E70CD45A2082}" srcOrd="0" destOrd="0" presId="urn:microsoft.com/office/officeart/2005/8/layout/hierarchy1"/>
    <dgm:cxn modelId="{02FB1768-42C4-460F-82BB-EB11CC33CA8B}" srcId="{904821D6-5D38-4BC5-A972-9C52B8CED47C}" destId="{86A684E1-47D4-4161-8E05-B1873C902BC1}" srcOrd="0" destOrd="0" parTransId="{73F526E0-2CFF-4AAA-BF3C-12B72713FCCA}" sibTransId="{57E33B4B-BB9E-4ED0-B0BE-0D1F90957E0A}"/>
    <dgm:cxn modelId="{9A04EE6D-F1BD-42F7-8703-88881FA9B3C9}" type="presOf" srcId="{86A684E1-47D4-4161-8E05-B1873C902BC1}" destId="{7ACA0F76-BA26-425B-AA28-2794B07FFF4F}" srcOrd="0" destOrd="0" presId="urn:microsoft.com/office/officeart/2005/8/layout/hierarchy1"/>
    <dgm:cxn modelId="{506920A5-5B52-44AA-9DF7-6E054501243D}" type="presOf" srcId="{904821D6-5D38-4BC5-A972-9C52B8CED47C}" destId="{7D292A9E-5FD5-4FFC-AB0C-9F9A0F217501}" srcOrd="0" destOrd="0" presId="urn:microsoft.com/office/officeart/2005/8/layout/hierarchy1"/>
    <dgm:cxn modelId="{4A72A8BF-86D1-4439-828C-F8C6318B319B}" type="presOf" srcId="{591210EE-0477-4D0A-A550-B5E86E437529}" destId="{F67915BD-979F-49EF-850B-14765B4BE8AE}" srcOrd="0" destOrd="0" presId="urn:microsoft.com/office/officeart/2005/8/layout/hierarchy1"/>
    <dgm:cxn modelId="{28A8A0D1-717C-4012-A347-EC2224BF5577}" type="presOf" srcId="{73F526E0-2CFF-4AAA-BF3C-12B72713FCCA}" destId="{97278E01-5380-4BF0-885B-B8678345D04E}" srcOrd="0" destOrd="0" presId="urn:microsoft.com/office/officeart/2005/8/layout/hierarchy1"/>
    <dgm:cxn modelId="{BE7FB3D7-6F49-4850-9A68-756A59957564}" srcId="{591210EE-0477-4D0A-A550-B5E86E437529}" destId="{904821D6-5D38-4BC5-A972-9C52B8CED47C}" srcOrd="0" destOrd="0" parTransId="{844158FF-04D8-4521-8CA1-DC964CC4D061}" sibTransId="{EE089B82-D589-4355-99FF-62E1CF277329}"/>
    <dgm:cxn modelId="{18CC1AC5-4D30-4A0E-8969-4A4AB0994D39}" type="presParOf" srcId="{F67915BD-979F-49EF-850B-14765B4BE8AE}" destId="{EE327796-17FF-48C6-8F39-685B365B1312}" srcOrd="0" destOrd="0" presId="urn:microsoft.com/office/officeart/2005/8/layout/hierarchy1"/>
    <dgm:cxn modelId="{61BDC462-3F36-424F-BF9A-10E5342D6517}" type="presParOf" srcId="{EE327796-17FF-48C6-8F39-685B365B1312}" destId="{61BA58A1-E47A-4168-985A-73B7849A3F81}" srcOrd="0" destOrd="0" presId="urn:microsoft.com/office/officeart/2005/8/layout/hierarchy1"/>
    <dgm:cxn modelId="{90C2DC4D-665B-4AFF-A2C8-EF17BEF62414}" type="presParOf" srcId="{61BA58A1-E47A-4168-985A-73B7849A3F81}" destId="{9F5BF61B-A9EF-4789-A7FE-530621E6A5D2}" srcOrd="0" destOrd="0" presId="urn:microsoft.com/office/officeart/2005/8/layout/hierarchy1"/>
    <dgm:cxn modelId="{0ABE7A34-289A-4FA9-ACF5-30A1091C1E28}" type="presParOf" srcId="{61BA58A1-E47A-4168-985A-73B7849A3F81}" destId="{7D292A9E-5FD5-4FFC-AB0C-9F9A0F217501}" srcOrd="1" destOrd="0" presId="urn:microsoft.com/office/officeart/2005/8/layout/hierarchy1"/>
    <dgm:cxn modelId="{10FEEB2C-8812-4C09-93D4-FA31C1B0E223}" type="presParOf" srcId="{EE327796-17FF-48C6-8F39-685B365B1312}" destId="{87BE9A2F-AEDD-46EE-ADEA-93C1C915EE46}" srcOrd="1" destOrd="0" presId="urn:microsoft.com/office/officeart/2005/8/layout/hierarchy1"/>
    <dgm:cxn modelId="{76877242-6581-4568-B2B9-04ADA460EC75}" type="presParOf" srcId="{87BE9A2F-AEDD-46EE-ADEA-93C1C915EE46}" destId="{97278E01-5380-4BF0-885B-B8678345D04E}" srcOrd="0" destOrd="0" presId="urn:microsoft.com/office/officeart/2005/8/layout/hierarchy1"/>
    <dgm:cxn modelId="{690A9E9B-B7B4-430E-9228-E65B4F3905CF}" type="presParOf" srcId="{87BE9A2F-AEDD-46EE-ADEA-93C1C915EE46}" destId="{57FC1354-D5F1-4DE9-AE1A-32C49095DE1D}" srcOrd="1" destOrd="0" presId="urn:microsoft.com/office/officeart/2005/8/layout/hierarchy1"/>
    <dgm:cxn modelId="{D9345A1C-64F6-4573-A35C-8D5FEA403BF6}" type="presParOf" srcId="{57FC1354-D5F1-4DE9-AE1A-32C49095DE1D}" destId="{772C6D95-4713-4B5C-9E3F-7F8E3A9858C9}" srcOrd="0" destOrd="0" presId="urn:microsoft.com/office/officeart/2005/8/layout/hierarchy1"/>
    <dgm:cxn modelId="{B3EEF3B7-2AFF-4E76-9896-B5AB0B602DBD}" type="presParOf" srcId="{772C6D95-4713-4B5C-9E3F-7F8E3A9858C9}" destId="{F96CEBE7-0FFE-47D5-977F-1B02B0666A92}" srcOrd="0" destOrd="0" presId="urn:microsoft.com/office/officeart/2005/8/layout/hierarchy1"/>
    <dgm:cxn modelId="{85EC1D20-D223-43BB-8B78-AC2EA7B5F700}" type="presParOf" srcId="{772C6D95-4713-4B5C-9E3F-7F8E3A9858C9}" destId="{7ACA0F76-BA26-425B-AA28-2794B07FFF4F}" srcOrd="1" destOrd="0" presId="urn:microsoft.com/office/officeart/2005/8/layout/hierarchy1"/>
    <dgm:cxn modelId="{6E72AFC3-EB73-49BC-8745-CB62D9B111C8}" type="presParOf" srcId="{57FC1354-D5F1-4DE9-AE1A-32C49095DE1D}" destId="{CA050462-8F6D-4636-A38C-A2C59ED0EC69}" srcOrd="1" destOrd="0" presId="urn:microsoft.com/office/officeart/2005/8/layout/hierarchy1"/>
    <dgm:cxn modelId="{508B0B41-3FCD-4EF3-BD93-A830A2C497F8}" type="presParOf" srcId="{87BE9A2F-AEDD-46EE-ADEA-93C1C915EE46}" destId="{DC5A77F5-90CF-459C-A4DA-E70CD45A2082}" srcOrd="2" destOrd="0" presId="urn:microsoft.com/office/officeart/2005/8/layout/hierarchy1"/>
    <dgm:cxn modelId="{8055F53B-CE11-41C3-B9B8-E6CFCB3B128F}" type="presParOf" srcId="{87BE9A2F-AEDD-46EE-ADEA-93C1C915EE46}" destId="{E95AAF6A-A6F9-436D-B402-62EC9881CE0E}" srcOrd="3" destOrd="0" presId="urn:microsoft.com/office/officeart/2005/8/layout/hierarchy1"/>
    <dgm:cxn modelId="{C762CB8B-7BF4-493E-96A2-C867FA70EBA6}" type="presParOf" srcId="{E95AAF6A-A6F9-436D-B402-62EC9881CE0E}" destId="{6F938203-8E8E-40AD-B901-D43DE875224B}" srcOrd="0" destOrd="0" presId="urn:microsoft.com/office/officeart/2005/8/layout/hierarchy1"/>
    <dgm:cxn modelId="{5D7FB9CC-88BD-47CA-8DA0-71ED8A68A2A2}" type="presParOf" srcId="{6F938203-8E8E-40AD-B901-D43DE875224B}" destId="{B4FAC17C-2F9B-412D-871D-0D3A79C118B7}" srcOrd="0" destOrd="0" presId="urn:microsoft.com/office/officeart/2005/8/layout/hierarchy1"/>
    <dgm:cxn modelId="{1C61B63A-D670-402F-9C50-8C233868EACC}" type="presParOf" srcId="{6F938203-8E8E-40AD-B901-D43DE875224B}" destId="{C2CC94B3-2662-4361-91FB-DEBEAC41FC2D}" srcOrd="1" destOrd="0" presId="urn:microsoft.com/office/officeart/2005/8/layout/hierarchy1"/>
    <dgm:cxn modelId="{70C54C51-B20A-43EC-8174-20FBE7E6619D}" type="presParOf" srcId="{E95AAF6A-A6F9-436D-B402-62EC9881CE0E}" destId="{839885F9-6C62-47B4-8D1C-088B4C495B7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91210EE-0477-4D0A-A550-B5E86E43752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904821D6-5D38-4BC5-A972-9C52B8CED47C}">
      <dgm:prSet phldrT="[Metin]"/>
      <dgm:spPr/>
      <dgm:t>
        <a:bodyPr/>
        <a:lstStyle/>
        <a:p>
          <a:r>
            <a:rPr lang="tr-TR" dirty="0"/>
            <a:t>Gereksinimlerin Belirlenmesi</a:t>
          </a:r>
        </a:p>
      </dgm:t>
    </dgm:pt>
    <dgm:pt modelId="{844158FF-04D8-4521-8CA1-DC964CC4D061}" type="parTrans" cxnId="{BE7FB3D7-6F49-4850-9A68-756A59957564}">
      <dgm:prSet/>
      <dgm:spPr/>
      <dgm:t>
        <a:bodyPr/>
        <a:lstStyle/>
        <a:p>
          <a:endParaRPr lang="tr-TR"/>
        </a:p>
      </dgm:t>
    </dgm:pt>
    <dgm:pt modelId="{EE089B82-D589-4355-99FF-62E1CF277329}" type="sibTrans" cxnId="{BE7FB3D7-6F49-4850-9A68-756A59957564}">
      <dgm:prSet/>
      <dgm:spPr/>
      <dgm:t>
        <a:bodyPr/>
        <a:lstStyle/>
        <a:p>
          <a:endParaRPr lang="tr-TR"/>
        </a:p>
      </dgm:t>
    </dgm:pt>
    <dgm:pt modelId="{F607D121-B00B-468B-A4A6-7545EDCAC0B3}">
      <dgm:prSet phldrT="[Metin]"/>
      <dgm:spPr>
        <a:ln>
          <a:solidFill>
            <a:srgbClr val="C00000"/>
          </a:solidFill>
        </a:ln>
      </dgm:spPr>
      <dgm:t>
        <a:bodyPr/>
        <a:lstStyle/>
        <a:p>
          <a:r>
            <a:rPr lang="tr-TR" dirty="0"/>
            <a:t>Gereksinim Analizi</a:t>
          </a:r>
        </a:p>
      </dgm:t>
    </dgm:pt>
    <dgm:pt modelId="{D5176853-6DD5-42CA-B7EB-E5BB60D80958}" type="parTrans" cxnId="{8B82C81E-D737-4BC5-8627-A04D71CE8B5E}">
      <dgm:prSet/>
      <dgm:spPr/>
      <dgm:t>
        <a:bodyPr/>
        <a:lstStyle/>
        <a:p>
          <a:endParaRPr lang="tr-TR"/>
        </a:p>
      </dgm:t>
    </dgm:pt>
    <dgm:pt modelId="{558D09E8-971F-4830-9F14-D494A9A5205F}" type="sibTrans" cxnId="{8B82C81E-D737-4BC5-8627-A04D71CE8B5E}">
      <dgm:prSet/>
      <dgm:spPr/>
      <dgm:t>
        <a:bodyPr/>
        <a:lstStyle/>
        <a:p>
          <a:endParaRPr lang="tr-TR"/>
        </a:p>
      </dgm:t>
    </dgm:pt>
    <dgm:pt modelId="{86A684E1-47D4-4161-8E05-B1873C902BC1}">
      <dgm:prSet phldrT="[Metin]"/>
      <dgm:spPr/>
      <dgm:t>
        <a:bodyPr/>
        <a:lstStyle/>
        <a:p>
          <a:r>
            <a:rPr lang="tr-TR" dirty="0"/>
            <a:t>Gereksinimlerin Toplanması</a:t>
          </a:r>
        </a:p>
      </dgm:t>
    </dgm:pt>
    <dgm:pt modelId="{57E33B4B-BB9E-4ED0-B0BE-0D1F90957E0A}" type="sibTrans" cxnId="{02FB1768-42C4-460F-82BB-EB11CC33CA8B}">
      <dgm:prSet/>
      <dgm:spPr/>
      <dgm:t>
        <a:bodyPr/>
        <a:lstStyle/>
        <a:p>
          <a:endParaRPr lang="tr-TR"/>
        </a:p>
      </dgm:t>
    </dgm:pt>
    <dgm:pt modelId="{73F526E0-2CFF-4AAA-BF3C-12B72713FCCA}" type="parTrans" cxnId="{02FB1768-42C4-460F-82BB-EB11CC33CA8B}">
      <dgm:prSet/>
      <dgm:spPr/>
      <dgm:t>
        <a:bodyPr/>
        <a:lstStyle/>
        <a:p>
          <a:endParaRPr lang="tr-TR"/>
        </a:p>
      </dgm:t>
    </dgm:pt>
    <dgm:pt modelId="{F67915BD-979F-49EF-850B-14765B4BE8AE}" type="pres">
      <dgm:prSet presAssocID="{591210EE-0477-4D0A-A550-B5E86E437529}" presName="hierChild1" presStyleCnt="0">
        <dgm:presLayoutVars>
          <dgm:chPref val="1"/>
          <dgm:dir/>
          <dgm:animOne val="branch"/>
          <dgm:animLvl val="lvl"/>
          <dgm:resizeHandles/>
        </dgm:presLayoutVars>
      </dgm:prSet>
      <dgm:spPr/>
    </dgm:pt>
    <dgm:pt modelId="{EE327796-17FF-48C6-8F39-685B365B1312}" type="pres">
      <dgm:prSet presAssocID="{904821D6-5D38-4BC5-A972-9C52B8CED47C}" presName="hierRoot1" presStyleCnt="0"/>
      <dgm:spPr/>
    </dgm:pt>
    <dgm:pt modelId="{61BA58A1-E47A-4168-985A-73B7849A3F81}" type="pres">
      <dgm:prSet presAssocID="{904821D6-5D38-4BC5-A972-9C52B8CED47C}" presName="composite" presStyleCnt="0"/>
      <dgm:spPr/>
    </dgm:pt>
    <dgm:pt modelId="{9F5BF61B-A9EF-4789-A7FE-530621E6A5D2}" type="pres">
      <dgm:prSet presAssocID="{904821D6-5D38-4BC5-A972-9C52B8CED47C}" presName="background" presStyleLbl="node0" presStyleIdx="0" presStyleCnt="1"/>
      <dgm:spPr/>
    </dgm:pt>
    <dgm:pt modelId="{7D292A9E-5FD5-4FFC-AB0C-9F9A0F217501}" type="pres">
      <dgm:prSet presAssocID="{904821D6-5D38-4BC5-A972-9C52B8CED47C}" presName="text" presStyleLbl="fgAcc0" presStyleIdx="0" presStyleCnt="1">
        <dgm:presLayoutVars>
          <dgm:chPref val="3"/>
        </dgm:presLayoutVars>
      </dgm:prSet>
      <dgm:spPr/>
    </dgm:pt>
    <dgm:pt modelId="{87BE9A2F-AEDD-46EE-ADEA-93C1C915EE46}" type="pres">
      <dgm:prSet presAssocID="{904821D6-5D38-4BC5-A972-9C52B8CED47C}" presName="hierChild2" presStyleCnt="0"/>
      <dgm:spPr/>
    </dgm:pt>
    <dgm:pt modelId="{97278E01-5380-4BF0-885B-B8678345D04E}" type="pres">
      <dgm:prSet presAssocID="{73F526E0-2CFF-4AAA-BF3C-12B72713FCCA}" presName="Name10" presStyleLbl="parChTrans1D2" presStyleIdx="0" presStyleCnt="2"/>
      <dgm:spPr/>
    </dgm:pt>
    <dgm:pt modelId="{57FC1354-D5F1-4DE9-AE1A-32C49095DE1D}" type="pres">
      <dgm:prSet presAssocID="{86A684E1-47D4-4161-8E05-B1873C902BC1}" presName="hierRoot2" presStyleCnt="0"/>
      <dgm:spPr/>
    </dgm:pt>
    <dgm:pt modelId="{772C6D95-4713-4B5C-9E3F-7F8E3A9858C9}" type="pres">
      <dgm:prSet presAssocID="{86A684E1-47D4-4161-8E05-B1873C902BC1}" presName="composite2" presStyleCnt="0"/>
      <dgm:spPr/>
    </dgm:pt>
    <dgm:pt modelId="{F96CEBE7-0FFE-47D5-977F-1B02B0666A92}" type="pres">
      <dgm:prSet presAssocID="{86A684E1-47D4-4161-8E05-B1873C902BC1}" presName="background2" presStyleLbl="node2" presStyleIdx="0" presStyleCnt="2"/>
      <dgm:spPr/>
    </dgm:pt>
    <dgm:pt modelId="{7ACA0F76-BA26-425B-AA28-2794B07FFF4F}" type="pres">
      <dgm:prSet presAssocID="{86A684E1-47D4-4161-8E05-B1873C902BC1}" presName="text2" presStyleLbl="fgAcc2" presStyleIdx="0" presStyleCnt="2">
        <dgm:presLayoutVars>
          <dgm:chPref val="3"/>
        </dgm:presLayoutVars>
      </dgm:prSet>
      <dgm:spPr/>
    </dgm:pt>
    <dgm:pt modelId="{CA050462-8F6D-4636-A38C-A2C59ED0EC69}" type="pres">
      <dgm:prSet presAssocID="{86A684E1-47D4-4161-8E05-B1873C902BC1}" presName="hierChild3" presStyleCnt="0"/>
      <dgm:spPr/>
    </dgm:pt>
    <dgm:pt modelId="{DC5A77F5-90CF-459C-A4DA-E70CD45A2082}" type="pres">
      <dgm:prSet presAssocID="{D5176853-6DD5-42CA-B7EB-E5BB60D80958}" presName="Name10" presStyleLbl="parChTrans1D2" presStyleIdx="1" presStyleCnt="2"/>
      <dgm:spPr/>
    </dgm:pt>
    <dgm:pt modelId="{E95AAF6A-A6F9-436D-B402-62EC9881CE0E}" type="pres">
      <dgm:prSet presAssocID="{F607D121-B00B-468B-A4A6-7545EDCAC0B3}" presName="hierRoot2" presStyleCnt="0"/>
      <dgm:spPr/>
    </dgm:pt>
    <dgm:pt modelId="{6F938203-8E8E-40AD-B901-D43DE875224B}" type="pres">
      <dgm:prSet presAssocID="{F607D121-B00B-468B-A4A6-7545EDCAC0B3}" presName="composite2" presStyleCnt="0"/>
      <dgm:spPr/>
    </dgm:pt>
    <dgm:pt modelId="{B4FAC17C-2F9B-412D-871D-0D3A79C118B7}" type="pres">
      <dgm:prSet presAssocID="{F607D121-B00B-468B-A4A6-7545EDCAC0B3}" presName="background2" presStyleLbl="node2" presStyleIdx="1" presStyleCnt="2"/>
      <dgm:spPr/>
    </dgm:pt>
    <dgm:pt modelId="{C2CC94B3-2662-4361-91FB-DEBEAC41FC2D}" type="pres">
      <dgm:prSet presAssocID="{F607D121-B00B-468B-A4A6-7545EDCAC0B3}" presName="text2" presStyleLbl="fgAcc2" presStyleIdx="1" presStyleCnt="2">
        <dgm:presLayoutVars>
          <dgm:chPref val="3"/>
        </dgm:presLayoutVars>
      </dgm:prSet>
      <dgm:spPr/>
    </dgm:pt>
    <dgm:pt modelId="{839885F9-6C62-47B4-8D1C-088B4C495B78}" type="pres">
      <dgm:prSet presAssocID="{F607D121-B00B-468B-A4A6-7545EDCAC0B3}" presName="hierChild3" presStyleCnt="0"/>
      <dgm:spPr/>
    </dgm:pt>
  </dgm:ptLst>
  <dgm:cxnLst>
    <dgm:cxn modelId="{5005E419-B27D-41F6-B101-C87D0833D3D3}" type="presOf" srcId="{F607D121-B00B-468B-A4A6-7545EDCAC0B3}" destId="{C2CC94B3-2662-4361-91FB-DEBEAC41FC2D}" srcOrd="0" destOrd="0" presId="urn:microsoft.com/office/officeart/2005/8/layout/hierarchy1"/>
    <dgm:cxn modelId="{8B82C81E-D737-4BC5-8627-A04D71CE8B5E}" srcId="{904821D6-5D38-4BC5-A972-9C52B8CED47C}" destId="{F607D121-B00B-468B-A4A6-7545EDCAC0B3}" srcOrd="1" destOrd="0" parTransId="{D5176853-6DD5-42CA-B7EB-E5BB60D80958}" sibTransId="{558D09E8-971F-4830-9F14-D494A9A5205F}"/>
    <dgm:cxn modelId="{33CC3841-4D97-42CC-B829-C8459620C79F}" type="presOf" srcId="{D5176853-6DD5-42CA-B7EB-E5BB60D80958}" destId="{DC5A77F5-90CF-459C-A4DA-E70CD45A2082}" srcOrd="0" destOrd="0" presId="urn:microsoft.com/office/officeart/2005/8/layout/hierarchy1"/>
    <dgm:cxn modelId="{02FB1768-42C4-460F-82BB-EB11CC33CA8B}" srcId="{904821D6-5D38-4BC5-A972-9C52B8CED47C}" destId="{86A684E1-47D4-4161-8E05-B1873C902BC1}" srcOrd="0" destOrd="0" parTransId="{73F526E0-2CFF-4AAA-BF3C-12B72713FCCA}" sibTransId="{57E33B4B-BB9E-4ED0-B0BE-0D1F90957E0A}"/>
    <dgm:cxn modelId="{9A04EE6D-F1BD-42F7-8703-88881FA9B3C9}" type="presOf" srcId="{86A684E1-47D4-4161-8E05-B1873C902BC1}" destId="{7ACA0F76-BA26-425B-AA28-2794B07FFF4F}" srcOrd="0" destOrd="0" presId="urn:microsoft.com/office/officeart/2005/8/layout/hierarchy1"/>
    <dgm:cxn modelId="{506920A5-5B52-44AA-9DF7-6E054501243D}" type="presOf" srcId="{904821D6-5D38-4BC5-A972-9C52B8CED47C}" destId="{7D292A9E-5FD5-4FFC-AB0C-9F9A0F217501}" srcOrd="0" destOrd="0" presId="urn:microsoft.com/office/officeart/2005/8/layout/hierarchy1"/>
    <dgm:cxn modelId="{4A72A8BF-86D1-4439-828C-F8C6318B319B}" type="presOf" srcId="{591210EE-0477-4D0A-A550-B5E86E437529}" destId="{F67915BD-979F-49EF-850B-14765B4BE8AE}" srcOrd="0" destOrd="0" presId="urn:microsoft.com/office/officeart/2005/8/layout/hierarchy1"/>
    <dgm:cxn modelId="{28A8A0D1-717C-4012-A347-EC2224BF5577}" type="presOf" srcId="{73F526E0-2CFF-4AAA-BF3C-12B72713FCCA}" destId="{97278E01-5380-4BF0-885B-B8678345D04E}" srcOrd="0" destOrd="0" presId="urn:microsoft.com/office/officeart/2005/8/layout/hierarchy1"/>
    <dgm:cxn modelId="{BE7FB3D7-6F49-4850-9A68-756A59957564}" srcId="{591210EE-0477-4D0A-A550-B5E86E437529}" destId="{904821D6-5D38-4BC5-A972-9C52B8CED47C}" srcOrd="0" destOrd="0" parTransId="{844158FF-04D8-4521-8CA1-DC964CC4D061}" sibTransId="{EE089B82-D589-4355-99FF-62E1CF277329}"/>
    <dgm:cxn modelId="{18CC1AC5-4D30-4A0E-8969-4A4AB0994D39}" type="presParOf" srcId="{F67915BD-979F-49EF-850B-14765B4BE8AE}" destId="{EE327796-17FF-48C6-8F39-685B365B1312}" srcOrd="0" destOrd="0" presId="urn:microsoft.com/office/officeart/2005/8/layout/hierarchy1"/>
    <dgm:cxn modelId="{61BDC462-3F36-424F-BF9A-10E5342D6517}" type="presParOf" srcId="{EE327796-17FF-48C6-8F39-685B365B1312}" destId="{61BA58A1-E47A-4168-985A-73B7849A3F81}" srcOrd="0" destOrd="0" presId="urn:microsoft.com/office/officeart/2005/8/layout/hierarchy1"/>
    <dgm:cxn modelId="{90C2DC4D-665B-4AFF-A2C8-EF17BEF62414}" type="presParOf" srcId="{61BA58A1-E47A-4168-985A-73B7849A3F81}" destId="{9F5BF61B-A9EF-4789-A7FE-530621E6A5D2}" srcOrd="0" destOrd="0" presId="urn:microsoft.com/office/officeart/2005/8/layout/hierarchy1"/>
    <dgm:cxn modelId="{0ABE7A34-289A-4FA9-ACF5-30A1091C1E28}" type="presParOf" srcId="{61BA58A1-E47A-4168-985A-73B7849A3F81}" destId="{7D292A9E-5FD5-4FFC-AB0C-9F9A0F217501}" srcOrd="1" destOrd="0" presId="urn:microsoft.com/office/officeart/2005/8/layout/hierarchy1"/>
    <dgm:cxn modelId="{10FEEB2C-8812-4C09-93D4-FA31C1B0E223}" type="presParOf" srcId="{EE327796-17FF-48C6-8F39-685B365B1312}" destId="{87BE9A2F-AEDD-46EE-ADEA-93C1C915EE46}" srcOrd="1" destOrd="0" presId="urn:microsoft.com/office/officeart/2005/8/layout/hierarchy1"/>
    <dgm:cxn modelId="{76877242-6581-4568-B2B9-04ADA460EC75}" type="presParOf" srcId="{87BE9A2F-AEDD-46EE-ADEA-93C1C915EE46}" destId="{97278E01-5380-4BF0-885B-B8678345D04E}" srcOrd="0" destOrd="0" presId="urn:microsoft.com/office/officeart/2005/8/layout/hierarchy1"/>
    <dgm:cxn modelId="{690A9E9B-B7B4-430E-9228-E65B4F3905CF}" type="presParOf" srcId="{87BE9A2F-AEDD-46EE-ADEA-93C1C915EE46}" destId="{57FC1354-D5F1-4DE9-AE1A-32C49095DE1D}" srcOrd="1" destOrd="0" presId="urn:microsoft.com/office/officeart/2005/8/layout/hierarchy1"/>
    <dgm:cxn modelId="{D9345A1C-64F6-4573-A35C-8D5FEA403BF6}" type="presParOf" srcId="{57FC1354-D5F1-4DE9-AE1A-32C49095DE1D}" destId="{772C6D95-4713-4B5C-9E3F-7F8E3A9858C9}" srcOrd="0" destOrd="0" presId="urn:microsoft.com/office/officeart/2005/8/layout/hierarchy1"/>
    <dgm:cxn modelId="{B3EEF3B7-2AFF-4E76-9896-B5AB0B602DBD}" type="presParOf" srcId="{772C6D95-4713-4B5C-9E3F-7F8E3A9858C9}" destId="{F96CEBE7-0FFE-47D5-977F-1B02B0666A92}" srcOrd="0" destOrd="0" presId="urn:microsoft.com/office/officeart/2005/8/layout/hierarchy1"/>
    <dgm:cxn modelId="{85EC1D20-D223-43BB-8B78-AC2EA7B5F700}" type="presParOf" srcId="{772C6D95-4713-4B5C-9E3F-7F8E3A9858C9}" destId="{7ACA0F76-BA26-425B-AA28-2794B07FFF4F}" srcOrd="1" destOrd="0" presId="urn:microsoft.com/office/officeart/2005/8/layout/hierarchy1"/>
    <dgm:cxn modelId="{6E72AFC3-EB73-49BC-8745-CB62D9B111C8}" type="presParOf" srcId="{57FC1354-D5F1-4DE9-AE1A-32C49095DE1D}" destId="{CA050462-8F6D-4636-A38C-A2C59ED0EC69}" srcOrd="1" destOrd="0" presId="urn:microsoft.com/office/officeart/2005/8/layout/hierarchy1"/>
    <dgm:cxn modelId="{508B0B41-3FCD-4EF3-BD93-A830A2C497F8}" type="presParOf" srcId="{87BE9A2F-AEDD-46EE-ADEA-93C1C915EE46}" destId="{DC5A77F5-90CF-459C-A4DA-E70CD45A2082}" srcOrd="2" destOrd="0" presId="urn:microsoft.com/office/officeart/2005/8/layout/hierarchy1"/>
    <dgm:cxn modelId="{8055F53B-CE11-41C3-B9B8-E6CFCB3B128F}" type="presParOf" srcId="{87BE9A2F-AEDD-46EE-ADEA-93C1C915EE46}" destId="{E95AAF6A-A6F9-436D-B402-62EC9881CE0E}" srcOrd="3" destOrd="0" presId="urn:microsoft.com/office/officeart/2005/8/layout/hierarchy1"/>
    <dgm:cxn modelId="{C762CB8B-7BF4-493E-96A2-C867FA70EBA6}" type="presParOf" srcId="{E95AAF6A-A6F9-436D-B402-62EC9881CE0E}" destId="{6F938203-8E8E-40AD-B901-D43DE875224B}" srcOrd="0" destOrd="0" presId="urn:microsoft.com/office/officeart/2005/8/layout/hierarchy1"/>
    <dgm:cxn modelId="{5D7FB9CC-88BD-47CA-8DA0-71ED8A68A2A2}" type="presParOf" srcId="{6F938203-8E8E-40AD-B901-D43DE875224B}" destId="{B4FAC17C-2F9B-412D-871D-0D3A79C118B7}" srcOrd="0" destOrd="0" presId="urn:microsoft.com/office/officeart/2005/8/layout/hierarchy1"/>
    <dgm:cxn modelId="{1C61B63A-D670-402F-9C50-8C233868EACC}" type="presParOf" srcId="{6F938203-8E8E-40AD-B901-D43DE875224B}" destId="{C2CC94B3-2662-4361-91FB-DEBEAC41FC2D}" srcOrd="1" destOrd="0" presId="urn:microsoft.com/office/officeart/2005/8/layout/hierarchy1"/>
    <dgm:cxn modelId="{70C54C51-B20A-43EC-8174-20FBE7E6619D}" type="presParOf" srcId="{E95AAF6A-A6F9-436D-B402-62EC9881CE0E}" destId="{839885F9-6C62-47B4-8D1C-088B4C495B7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F2A7E80-4CB4-4EB1-A1B3-B6CD31FDC9B5}" type="doc">
      <dgm:prSet loTypeId="urn:microsoft.com/office/officeart/2005/8/layout/StepDownProcess" loCatId="process" qsTypeId="urn:microsoft.com/office/officeart/2005/8/quickstyle/simple1" qsCatId="simple" csTypeId="urn:microsoft.com/office/officeart/2005/8/colors/colorful4" csCatId="colorful" phldr="1"/>
      <dgm:spPr/>
    </dgm:pt>
    <dgm:pt modelId="{D2808978-1B1C-484A-8BB6-945EEDF42147}">
      <dgm:prSet phldrT="[Metin]"/>
      <dgm:spPr/>
      <dgm:t>
        <a:bodyPr/>
        <a:lstStyle/>
        <a:p>
          <a:r>
            <a:rPr lang="tr-TR" dirty="0"/>
            <a:t>Gereksinim Belirlenmesi</a:t>
          </a:r>
        </a:p>
      </dgm:t>
    </dgm:pt>
    <dgm:pt modelId="{87B8667B-500C-490A-A6DE-BFCE3F9B831C}" type="parTrans" cxnId="{88009473-AC39-4647-B8B0-51940F8680E3}">
      <dgm:prSet/>
      <dgm:spPr/>
      <dgm:t>
        <a:bodyPr/>
        <a:lstStyle/>
        <a:p>
          <a:endParaRPr lang="tr-TR"/>
        </a:p>
      </dgm:t>
    </dgm:pt>
    <dgm:pt modelId="{179D24B8-6609-4B37-AD27-978AC1B38578}" type="sibTrans" cxnId="{88009473-AC39-4647-B8B0-51940F8680E3}">
      <dgm:prSet/>
      <dgm:spPr/>
      <dgm:t>
        <a:bodyPr/>
        <a:lstStyle/>
        <a:p>
          <a:endParaRPr lang="tr-TR"/>
        </a:p>
      </dgm:t>
    </dgm:pt>
    <dgm:pt modelId="{C1735DBA-F852-4966-97C3-4B3D25E9CEF6}">
      <dgm:prSet phldrT="[Metin]"/>
      <dgm:spPr/>
      <dgm:t>
        <a:bodyPr/>
        <a:lstStyle/>
        <a:p>
          <a:r>
            <a:rPr lang="tr-TR" dirty="0"/>
            <a:t>Kavramsal Model</a:t>
          </a:r>
        </a:p>
      </dgm:t>
    </dgm:pt>
    <dgm:pt modelId="{BDA249FE-7473-4C9E-85D8-3F38E1A7D9EA}" type="parTrans" cxnId="{E8C8F38A-4F48-41EC-9FF3-DE12D1DF522D}">
      <dgm:prSet/>
      <dgm:spPr/>
      <dgm:t>
        <a:bodyPr/>
        <a:lstStyle/>
        <a:p>
          <a:endParaRPr lang="tr-TR"/>
        </a:p>
      </dgm:t>
    </dgm:pt>
    <dgm:pt modelId="{9663ECCF-9DFD-435D-AA74-035ACDBFB3AB}" type="sibTrans" cxnId="{E8C8F38A-4F48-41EC-9FF3-DE12D1DF522D}">
      <dgm:prSet/>
      <dgm:spPr/>
      <dgm:t>
        <a:bodyPr/>
        <a:lstStyle/>
        <a:p>
          <a:endParaRPr lang="tr-TR"/>
        </a:p>
      </dgm:t>
    </dgm:pt>
    <dgm:pt modelId="{C1325B93-7E03-40B1-949A-8B86FB91A637}">
      <dgm:prSet phldrT="[Metin]"/>
      <dgm:spPr/>
      <dgm:t>
        <a:bodyPr/>
        <a:lstStyle/>
        <a:p>
          <a:r>
            <a:rPr lang="tr-TR" dirty="0"/>
            <a:t>Mantıksal Model</a:t>
          </a:r>
        </a:p>
      </dgm:t>
    </dgm:pt>
    <dgm:pt modelId="{287208E7-A35D-4CB1-AE7B-342C59B87B83}" type="parTrans" cxnId="{36D68441-8682-4111-A7D7-781E7A9BFCB7}">
      <dgm:prSet/>
      <dgm:spPr/>
      <dgm:t>
        <a:bodyPr/>
        <a:lstStyle/>
        <a:p>
          <a:endParaRPr lang="tr-TR"/>
        </a:p>
      </dgm:t>
    </dgm:pt>
    <dgm:pt modelId="{FCB4F39E-C3EF-4131-8F47-7E49135C586D}" type="sibTrans" cxnId="{36D68441-8682-4111-A7D7-781E7A9BFCB7}">
      <dgm:prSet/>
      <dgm:spPr/>
      <dgm:t>
        <a:bodyPr/>
        <a:lstStyle/>
        <a:p>
          <a:endParaRPr lang="tr-TR"/>
        </a:p>
      </dgm:t>
    </dgm:pt>
    <dgm:pt modelId="{9F19E446-55CA-4EF7-84C4-422AE613BA0B}">
      <dgm:prSet phldrT="[Metin]"/>
      <dgm:spPr/>
      <dgm:t>
        <a:bodyPr/>
        <a:lstStyle/>
        <a:p>
          <a:r>
            <a:rPr lang="tr-TR" dirty="0"/>
            <a:t>Fiziksel Model</a:t>
          </a:r>
        </a:p>
      </dgm:t>
    </dgm:pt>
    <dgm:pt modelId="{6F931F2B-6E81-48B9-8CD9-F85F2550FE51}" type="parTrans" cxnId="{1868904F-2EA7-4F22-9148-5FD25C067813}">
      <dgm:prSet/>
      <dgm:spPr/>
      <dgm:t>
        <a:bodyPr/>
        <a:lstStyle/>
        <a:p>
          <a:endParaRPr lang="tr-TR"/>
        </a:p>
      </dgm:t>
    </dgm:pt>
    <dgm:pt modelId="{E9EABD21-2EEF-424B-B1B7-3C0CA79CDBFD}" type="sibTrans" cxnId="{1868904F-2EA7-4F22-9148-5FD25C067813}">
      <dgm:prSet/>
      <dgm:spPr/>
      <dgm:t>
        <a:bodyPr/>
        <a:lstStyle/>
        <a:p>
          <a:endParaRPr lang="tr-TR"/>
        </a:p>
      </dgm:t>
    </dgm:pt>
    <dgm:pt modelId="{09DF4275-9D5E-4F2C-A18B-C6220E0FE84D}" type="pres">
      <dgm:prSet presAssocID="{3F2A7E80-4CB4-4EB1-A1B3-B6CD31FDC9B5}" presName="rootnode" presStyleCnt="0">
        <dgm:presLayoutVars>
          <dgm:chMax/>
          <dgm:chPref/>
          <dgm:dir/>
          <dgm:animLvl val="lvl"/>
        </dgm:presLayoutVars>
      </dgm:prSet>
      <dgm:spPr/>
    </dgm:pt>
    <dgm:pt modelId="{10DCD14D-23A3-471E-A688-889106D5D313}" type="pres">
      <dgm:prSet presAssocID="{D2808978-1B1C-484A-8BB6-945EEDF42147}" presName="composite" presStyleCnt="0"/>
      <dgm:spPr/>
    </dgm:pt>
    <dgm:pt modelId="{A34003CF-F51C-439A-B1AC-BA4F2C211C02}" type="pres">
      <dgm:prSet presAssocID="{D2808978-1B1C-484A-8BB6-945EEDF42147}" presName="bentUpArrow1" presStyleLbl="alignImgPlace1" presStyleIdx="0" presStyleCnt="3"/>
      <dgm:spPr/>
    </dgm:pt>
    <dgm:pt modelId="{B32819ED-328C-439F-91C8-FAFE0C5549C9}" type="pres">
      <dgm:prSet presAssocID="{D2808978-1B1C-484A-8BB6-945EEDF42147}" presName="ParentText" presStyleLbl="node1" presStyleIdx="0" presStyleCnt="4">
        <dgm:presLayoutVars>
          <dgm:chMax val="1"/>
          <dgm:chPref val="1"/>
          <dgm:bulletEnabled val="1"/>
        </dgm:presLayoutVars>
      </dgm:prSet>
      <dgm:spPr/>
    </dgm:pt>
    <dgm:pt modelId="{A7392B9C-C160-4E84-8DA4-71579D17EE5D}" type="pres">
      <dgm:prSet presAssocID="{D2808978-1B1C-484A-8BB6-945EEDF42147}" presName="ChildText" presStyleLbl="revTx" presStyleIdx="0" presStyleCnt="3">
        <dgm:presLayoutVars>
          <dgm:chMax val="0"/>
          <dgm:chPref val="0"/>
          <dgm:bulletEnabled val="1"/>
        </dgm:presLayoutVars>
      </dgm:prSet>
      <dgm:spPr/>
    </dgm:pt>
    <dgm:pt modelId="{0072FF7C-52D6-4F7E-ABD8-913B7016D740}" type="pres">
      <dgm:prSet presAssocID="{179D24B8-6609-4B37-AD27-978AC1B38578}" presName="sibTrans" presStyleCnt="0"/>
      <dgm:spPr/>
    </dgm:pt>
    <dgm:pt modelId="{104043AC-5C55-45EF-BF15-6F3360022F75}" type="pres">
      <dgm:prSet presAssocID="{C1735DBA-F852-4966-97C3-4B3D25E9CEF6}" presName="composite" presStyleCnt="0"/>
      <dgm:spPr/>
    </dgm:pt>
    <dgm:pt modelId="{C6852F6D-06FE-4213-B554-C24DB15E0775}" type="pres">
      <dgm:prSet presAssocID="{C1735DBA-F852-4966-97C3-4B3D25E9CEF6}" presName="bentUpArrow1" presStyleLbl="alignImgPlace1" presStyleIdx="1" presStyleCnt="3"/>
      <dgm:spPr/>
    </dgm:pt>
    <dgm:pt modelId="{64A0471D-2928-4FC0-94DB-2C3F6ABBCB07}" type="pres">
      <dgm:prSet presAssocID="{C1735DBA-F852-4966-97C3-4B3D25E9CEF6}" presName="ParentText" presStyleLbl="node1" presStyleIdx="1" presStyleCnt="4">
        <dgm:presLayoutVars>
          <dgm:chMax val="1"/>
          <dgm:chPref val="1"/>
          <dgm:bulletEnabled val="1"/>
        </dgm:presLayoutVars>
      </dgm:prSet>
      <dgm:spPr/>
    </dgm:pt>
    <dgm:pt modelId="{9485F89D-FBC2-4E87-A58A-2BCEA9EA335F}" type="pres">
      <dgm:prSet presAssocID="{C1735DBA-F852-4966-97C3-4B3D25E9CEF6}" presName="ChildText" presStyleLbl="revTx" presStyleIdx="1" presStyleCnt="3">
        <dgm:presLayoutVars>
          <dgm:chMax val="0"/>
          <dgm:chPref val="0"/>
          <dgm:bulletEnabled val="1"/>
        </dgm:presLayoutVars>
      </dgm:prSet>
      <dgm:spPr/>
    </dgm:pt>
    <dgm:pt modelId="{8F2E9021-6345-4759-B2F5-DE6031D0D55E}" type="pres">
      <dgm:prSet presAssocID="{9663ECCF-9DFD-435D-AA74-035ACDBFB3AB}" presName="sibTrans" presStyleCnt="0"/>
      <dgm:spPr/>
    </dgm:pt>
    <dgm:pt modelId="{9BE82642-D422-4E38-A1C8-6210BF03B8BB}" type="pres">
      <dgm:prSet presAssocID="{C1325B93-7E03-40B1-949A-8B86FB91A637}" presName="composite" presStyleCnt="0"/>
      <dgm:spPr/>
    </dgm:pt>
    <dgm:pt modelId="{88E350BA-D905-4370-AF83-9605DBAC1262}" type="pres">
      <dgm:prSet presAssocID="{C1325B93-7E03-40B1-949A-8B86FB91A637}" presName="bentUpArrow1" presStyleLbl="alignImgPlace1" presStyleIdx="2" presStyleCnt="3"/>
      <dgm:spPr/>
    </dgm:pt>
    <dgm:pt modelId="{11D5244F-068A-4FF0-9213-669DF73D0E67}" type="pres">
      <dgm:prSet presAssocID="{C1325B93-7E03-40B1-949A-8B86FB91A637}" presName="ParentText" presStyleLbl="node1" presStyleIdx="2" presStyleCnt="4">
        <dgm:presLayoutVars>
          <dgm:chMax val="1"/>
          <dgm:chPref val="1"/>
          <dgm:bulletEnabled val="1"/>
        </dgm:presLayoutVars>
      </dgm:prSet>
      <dgm:spPr/>
    </dgm:pt>
    <dgm:pt modelId="{7EBA93AC-F2DD-4802-99CD-D6337F19BEFE}" type="pres">
      <dgm:prSet presAssocID="{C1325B93-7E03-40B1-949A-8B86FB91A637}" presName="ChildText" presStyleLbl="revTx" presStyleIdx="2" presStyleCnt="3">
        <dgm:presLayoutVars>
          <dgm:chMax val="0"/>
          <dgm:chPref val="0"/>
          <dgm:bulletEnabled val="1"/>
        </dgm:presLayoutVars>
      </dgm:prSet>
      <dgm:spPr/>
    </dgm:pt>
    <dgm:pt modelId="{A158289F-9E71-4DBC-8715-6BBA3B5D8770}" type="pres">
      <dgm:prSet presAssocID="{FCB4F39E-C3EF-4131-8F47-7E49135C586D}" presName="sibTrans" presStyleCnt="0"/>
      <dgm:spPr/>
    </dgm:pt>
    <dgm:pt modelId="{650CC39D-FFCC-4CBB-AB7E-321C3C64ADCF}" type="pres">
      <dgm:prSet presAssocID="{9F19E446-55CA-4EF7-84C4-422AE613BA0B}" presName="composite" presStyleCnt="0"/>
      <dgm:spPr/>
    </dgm:pt>
    <dgm:pt modelId="{C00A579C-C8BB-4CF6-954A-7F2609AC9260}" type="pres">
      <dgm:prSet presAssocID="{9F19E446-55CA-4EF7-84C4-422AE613BA0B}" presName="ParentText" presStyleLbl="node1" presStyleIdx="3" presStyleCnt="4">
        <dgm:presLayoutVars>
          <dgm:chMax val="1"/>
          <dgm:chPref val="1"/>
          <dgm:bulletEnabled val="1"/>
        </dgm:presLayoutVars>
      </dgm:prSet>
      <dgm:spPr/>
    </dgm:pt>
  </dgm:ptLst>
  <dgm:cxnLst>
    <dgm:cxn modelId="{0999430C-C1D9-483A-8028-CE65E4DFE042}" type="presOf" srcId="{3F2A7E80-4CB4-4EB1-A1B3-B6CD31FDC9B5}" destId="{09DF4275-9D5E-4F2C-A18B-C6220E0FE84D}" srcOrd="0" destOrd="0" presId="urn:microsoft.com/office/officeart/2005/8/layout/StepDownProcess"/>
    <dgm:cxn modelId="{CB6FBA0D-2DEA-473F-B141-7DE1AD848AA1}" type="presOf" srcId="{C1735DBA-F852-4966-97C3-4B3D25E9CEF6}" destId="{64A0471D-2928-4FC0-94DB-2C3F6ABBCB07}" srcOrd="0" destOrd="0" presId="urn:microsoft.com/office/officeart/2005/8/layout/StepDownProcess"/>
    <dgm:cxn modelId="{36D68441-8682-4111-A7D7-781E7A9BFCB7}" srcId="{3F2A7E80-4CB4-4EB1-A1B3-B6CD31FDC9B5}" destId="{C1325B93-7E03-40B1-949A-8B86FB91A637}" srcOrd="2" destOrd="0" parTransId="{287208E7-A35D-4CB1-AE7B-342C59B87B83}" sibTransId="{FCB4F39E-C3EF-4131-8F47-7E49135C586D}"/>
    <dgm:cxn modelId="{1868904F-2EA7-4F22-9148-5FD25C067813}" srcId="{3F2A7E80-4CB4-4EB1-A1B3-B6CD31FDC9B5}" destId="{9F19E446-55CA-4EF7-84C4-422AE613BA0B}" srcOrd="3" destOrd="0" parTransId="{6F931F2B-6E81-48B9-8CD9-F85F2550FE51}" sibTransId="{E9EABD21-2EEF-424B-B1B7-3C0CA79CDBFD}"/>
    <dgm:cxn modelId="{B2E4D26E-1411-4F10-97A5-BA6E480AAB25}" type="presOf" srcId="{D2808978-1B1C-484A-8BB6-945EEDF42147}" destId="{B32819ED-328C-439F-91C8-FAFE0C5549C9}" srcOrd="0" destOrd="0" presId="urn:microsoft.com/office/officeart/2005/8/layout/StepDownProcess"/>
    <dgm:cxn modelId="{88009473-AC39-4647-B8B0-51940F8680E3}" srcId="{3F2A7E80-4CB4-4EB1-A1B3-B6CD31FDC9B5}" destId="{D2808978-1B1C-484A-8BB6-945EEDF42147}" srcOrd="0" destOrd="0" parTransId="{87B8667B-500C-490A-A6DE-BFCE3F9B831C}" sibTransId="{179D24B8-6609-4B37-AD27-978AC1B38578}"/>
    <dgm:cxn modelId="{E8C8F38A-4F48-41EC-9FF3-DE12D1DF522D}" srcId="{3F2A7E80-4CB4-4EB1-A1B3-B6CD31FDC9B5}" destId="{C1735DBA-F852-4966-97C3-4B3D25E9CEF6}" srcOrd="1" destOrd="0" parTransId="{BDA249FE-7473-4C9E-85D8-3F38E1A7D9EA}" sibTransId="{9663ECCF-9DFD-435D-AA74-035ACDBFB3AB}"/>
    <dgm:cxn modelId="{CE33C4A9-6A40-4200-A468-34452A6C25D3}" type="presOf" srcId="{9F19E446-55CA-4EF7-84C4-422AE613BA0B}" destId="{C00A579C-C8BB-4CF6-954A-7F2609AC9260}" srcOrd="0" destOrd="0" presId="urn:microsoft.com/office/officeart/2005/8/layout/StepDownProcess"/>
    <dgm:cxn modelId="{33F5EBAA-06EA-4463-A154-9F379F709625}" type="presOf" srcId="{C1325B93-7E03-40B1-949A-8B86FB91A637}" destId="{11D5244F-068A-4FF0-9213-669DF73D0E67}" srcOrd="0" destOrd="0" presId="urn:microsoft.com/office/officeart/2005/8/layout/StepDownProcess"/>
    <dgm:cxn modelId="{ECB47A29-2C4B-4235-B190-BE9AF543CB2D}" type="presParOf" srcId="{09DF4275-9D5E-4F2C-A18B-C6220E0FE84D}" destId="{10DCD14D-23A3-471E-A688-889106D5D313}" srcOrd="0" destOrd="0" presId="urn:microsoft.com/office/officeart/2005/8/layout/StepDownProcess"/>
    <dgm:cxn modelId="{4F07DBAB-0179-496A-9A25-CEA65FF2AB2C}" type="presParOf" srcId="{10DCD14D-23A3-471E-A688-889106D5D313}" destId="{A34003CF-F51C-439A-B1AC-BA4F2C211C02}" srcOrd="0" destOrd="0" presId="urn:microsoft.com/office/officeart/2005/8/layout/StepDownProcess"/>
    <dgm:cxn modelId="{2FDD73D9-6ECF-4F61-9616-065E36A442BC}" type="presParOf" srcId="{10DCD14D-23A3-471E-A688-889106D5D313}" destId="{B32819ED-328C-439F-91C8-FAFE0C5549C9}" srcOrd="1" destOrd="0" presId="urn:microsoft.com/office/officeart/2005/8/layout/StepDownProcess"/>
    <dgm:cxn modelId="{222B1F01-76FD-4459-AF44-159D3E70963A}" type="presParOf" srcId="{10DCD14D-23A3-471E-A688-889106D5D313}" destId="{A7392B9C-C160-4E84-8DA4-71579D17EE5D}" srcOrd="2" destOrd="0" presId="urn:microsoft.com/office/officeart/2005/8/layout/StepDownProcess"/>
    <dgm:cxn modelId="{C18F8B0E-0E32-4950-912D-D3797426E717}" type="presParOf" srcId="{09DF4275-9D5E-4F2C-A18B-C6220E0FE84D}" destId="{0072FF7C-52D6-4F7E-ABD8-913B7016D740}" srcOrd="1" destOrd="0" presId="urn:microsoft.com/office/officeart/2005/8/layout/StepDownProcess"/>
    <dgm:cxn modelId="{1562B594-CDD3-46C6-B1F3-D72298771806}" type="presParOf" srcId="{09DF4275-9D5E-4F2C-A18B-C6220E0FE84D}" destId="{104043AC-5C55-45EF-BF15-6F3360022F75}" srcOrd="2" destOrd="0" presId="urn:microsoft.com/office/officeart/2005/8/layout/StepDownProcess"/>
    <dgm:cxn modelId="{9F4960E5-21F1-4979-909D-F1A652530BC8}" type="presParOf" srcId="{104043AC-5C55-45EF-BF15-6F3360022F75}" destId="{C6852F6D-06FE-4213-B554-C24DB15E0775}" srcOrd="0" destOrd="0" presId="urn:microsoft.com/office/officeart/2005/8/layout/StepDownProcess"/>
    <dgm:cxn modelId="{F0B11CA1-7E71-4C50-8DCB-AC0C3CA4C6D5}" type="presParOf" srcId="{104043AC-5C55-45EF-BF15-6F3360022F75}" destId="{64A0471D-2928-4FC0-94DB-2C3F6ABBCB07}" srcOrd="1" destOrd="0" presId="urn:microsoft.com/office/officeart/2005/8/layout/StepDownProcess"/>
    <dgm:cxn modelId="{D764D455-3DA8-4A0D-AE24-9899BBB7C78C}" type="presParOf" srcId="{104043AC-5C55-45EF-BF15-6F3360022F75}" destId="{9485F89D-FBC2-4E87-A58A-2BCEA9EA335F}" srcOrd="2" destOrd="0" presId="urn:microsoft.com/office/officeart/2005/8/layout/StepDownProcess"/>
    <dgm:cxn modelId="{D0E0751F-57CE-4613-8340-5977C5976400}" type="presParOf" srcId="{09DF4275-9D5E-4F2C-A18B-C6220E0FE84D}" destId="{8F2E9021-6345-4759-B2F5-DE6031D0D55E}" srcOrd="3" destOrd="0" presId="urn:microsoft.com/office/officeart/2005/8/layout/StepDownProcess"/>
    <dgm:cxn modelId="{9E8D3F7C-F939-4900-90F9-FA3A6A931331}" type="presParOf" srcId="{09DF4275-9D5E-4F2C-A18B-C6220E0FE84D}" destId="{9BE82642-D422-4E38-A1C8-6210BF03B8BB}" srcOrd="4" destOrd="0" presId="urn:microsoft.com/office/officeart/2005/8/layout/StepDownProcess"/>
    <dgm:cxn modelId="{6D0B7631-7A8E-48BA-9959-3610C29F57A7}" type="presParOf" srcId="{9BE82642-D422-4E38-A1C8-6210BF03B8BB}" destId="{88E350BA-D905-4370-AF83-9605DBAC1262}" srcOrd="0" destOrd="0" presId="urn:microsoft.com/office/officeart/2005/8/layout/StepDownProcess"/>
    <dgm:cxn modelId="{831F97EB-4799-453E-AD63-BC8443AA51BD}" type="presParOf" srcId="{9BE82642-D422-4E38-A1C8-6210BF03B8BB}" destId="{11D5244F-068A-4FF0-9213-669DF73D0E67}" srcOrd="1" destOrd="0" presId="urn:microsoft.com/office/officeart/2005/8/layout/StepDownProcess"/>
    <dgm:cxn modelId="{2AAD2E29-241B-42C7-A333-373133F9008B}" type="presParOf" srcId="{9BE82642-D422-4E38-A1C8-6210BF03B8BB}" destId="{7EBA93AC-F2DD-4802-99CD-D6337F19BEFE}" srcOrd="2" destOrd="0" presId="urn:microsoft.com/office/officeart/2005/8/layout/StepDownProcess"/>
    <dgm:cxn modelId="{B87E07EB-5D75-4131-B34C-EB6F46B352B4}" type="presParOf" srcId="{09DF4275-9D5E-4F2C-A18B-C6220E0FE84D}" destId="{A158289F-9E71-4DBC-8715-6BBA3B5D8770}" srcOrd="5" destOrd="0" presId="urn:microsoft.com/office/officeart/2005/8/layout/StepDownProcess"/>
    <dgm:cxn modelId="{9EEC09B5-2536-4080-A1A8-4CCC9193D6D0}" type="presParOf" srcId="{09DF4275-9D5E-4F2C-A18B-C6220E0FE84D}" destId="{650CC39D-FFCC-4CBB-AB7E-321C3C64ADCF}" srcOrd="6" destOrd="0" presId="urn:microsoft.com/office/officeart/2005/8/layout/StepDownProcess"/>
    <dgm:cxn modelId="{35F8A199-AE70-4D9F-926B-64FC60AF2E4E}" type="presParOf" srcId="{650CC39D-FFCC-4CBB-AB7E-321C3C64ADCF}" destId="{C00A579C-C8BB-4CF6-954A-7F2609AC9260}"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F2A7E80-4CB4-4EB1-A1B3-B6CD31FDC9B5}" type="doc">
      <dgm:prSet loTypeId="urn:microsoft.com/office/officeart/2005/8/layout/StepDownProcess" loCatId="process" qsTypeId="urn:microsoft.com/office/officeart/2005/8/quickstyle/simple1" qsCatId="simple" csTypeId="urn:microsoft.com/office/officeart/2005/8/colors/colorful4" csCatId="colorful" phldr="1"/>
      <dgm:spPr/>
    </dgm:pt>
    <dgm:pt modelId="{D2808978-1B1C-484A-8BB6-945EEDF42147}">
      <dgm:prSet phldrT="[Metin]"/>
      <dgm:spPr/>
      <dgm:t>
        <a:bodyPr/>
        <a:lstStyle/>
        <a:p>
          <a:r>
            <a:rPr lang="tr-TR" dirty="0"/>
            <a:t>Gereksinim Belirlenmesi</a:t>
          </a:r>
        </a:p>
      </dgm:t>
    </dgm:pt>
    <dgm:pt modelId="{87B8667B-500C-490A-A6DE-BFCE3F9B831C}" type="parTrans" cxnId="{88009473-AC39-4647-B8B0-51940F8680E3}">
      <dgm:prSet/>
      <dgm:spPr/>
      <dgm:t>
        <a:bodyPr/>
        <a:lstStyle/>
        <a:p>
          <a:endParaRPr lang="tr-TR"/>
        </a:p>
      </dgm:t>
    </dgm:pt>
    <dgm:pt modelId="{179D24B8-6609-4B37-AD27-978AC1B38578}" type="sibTrans" cxnId="{88009473-AC39-4647-B8B0-51940F8680E3}">
      <dgm:prSet/>
      <dgm:spPr/>
      <dgm:t>
        <a:bodyPr/>
        <a:lstStyle/>
        <a:p>
          <a:endParaRPr lang="tr-TR"/>
        </a:p>
      </dgm:t>
    </dgm:pt>
    <dgm:pt modelId="{C1735DBA-F852-4966-97C3-4B3D25E9CEF6}">
      <dgm:prSet phldrT="[Metin]"/>
      <dgm:spPr/>
      <dgm:t>
        <a:bodyPr/>
        <a:lstStyle/>
        <a:p>
          <a:r>
            <a:rPr lang="tr-TR" dirty="0"/>
            <a:t>Kavramsal Model</a:t>
          </a:r>
        </a:p>
      </dgm:t>
    </dgm:pt>
    <dgm:pt modelId="{BDA249FE-7473-4C9E-85D8-3F38E1A7D9EA}" type="parTrans" cxnId="{E8C8F38A-4F48-41EC-9FF3-DE12D1DF522D}">
      <dgm:prSet/>
      <dgm:spPr/>
      <dgm:t>
        <a:bodyPr/>
        <a:lstStyle/>
        <a:p>
          <a:endParaRPr lang="tr-TR"/>
        </a:p>
      </dgm:t>
    </dgm:pt>
    <dgm:pt modelId="{9663ECCF-9DFD-435D-AA74-035ACDBFB3AB}" type="sibTrans" cxnId="{E8C8F38A-4F48-41EC-9FF3-DE12D1DF522D}">
      <dgm:prSet/>
      <dgm:spPr/>
      <dgm:t>
        <a:bodyPr/>
        <a:lstStyle/>
        <a:p>
          <a:endParaRPr lang="tr-TR"/>
        </a:p>
      </dgm:t>
    </dgm:pt>
    <dgm:pt modelId="{C1325B93-7E03-40B1-949A-8B86FB91A637}">
      <dgm:prSet phldrT="[Metin]"/>
      <dgm:spPr/>
      <dgm:t>
        <a:bodyPr/>
        <a:lstStyle/>
        <a:p>
          <a:r>
            <a:rPr lang="tr-TR" dirty="0"/>
            <a:t>Mantıksal Model</a:t>
          </a:r>
        </a:p>
      </dgm:t>
    </dgm:pt>
    <dgm:pt modelId="{287208E7-A35D-4CB1-AE7B-342C59B87B83}" type="parTrans" cxnId="{36D68441-8682-4111-A7D7-781E7A9BFCB7}">
      <dgm:prSet/>
      <dgm:spPr/>
      <dgm:t>
        <a:bodyPr/>
        <a:lstStyle/>
        <a:p>
          <a:endParaRPr lang="tr-TR"/>
        </a:p>
      </dgm:t>
    </dgm:pt>
    <dgm:pt modelId="{FCB4F39E-C3EF-4131-8F47-7E49135C586D}" type="sibTrans" cxnId="{36D68441-8682-4111-A7D7-781E7A9BFCB7}">
      <dgm:prSet/>
      <dgm:spPr/>
      <dgm:t>
        <a:bodyPr/>
        <a:lstStyle/>
        <a:p>
          <a:endParaRPr lang="tr-TR"/>
        </a:p>
      </dgm:t>
    </dgm:pt>
    <dgm:pt modelId="{9F19E446-55CA-4EF7-84C4-422AE613BA0B}">
      <dgm:prSet phldrT="[Metin]"/>
      <dgm:spPr/>
      <dgm:t>
        <a:bodyPr/>
        <a:lstStyle/>
        <a:p>
          <a:r>
            <a:rPr lang="tr-TR" dirty="0"/>
            <a:t>Fiziksel Model</a:t>
          </a:r>
        </a:p>
      </dgm:t>
    </dgm:pt>
    <dgm:pt modelId="{6F931F2B-6E81-48B9-8CD9-F85F2550FE51}" type="parTrans" cxnId="{1868904F-2EA7-4F22-9148-5FD25C067813}">
      <dgm:prSet/>
      <dgm:spPr/>
      <dgm:t>
        <a:bodyPr/>
        <a:lstStyle/>
        <a:p>
          <a:endParaRPr lang="tr-TR"/>
        </a:p>
      </dgm:t>
    </dgm:pt>
    <dgm:pt modelId="{E9EABD21-2EEF-424B-B1B7-3C0CA79CDBFD}" type="sibTrans" cxnId="{1868904F-2EA7-4F22-9148-5FD25C067813}">
      <dgm:prSet/>
      <dgm:spPr/>
      <dgm:t>
        <a:bodyPr/>
        <a:lstStyle/>
        <a:p>
          <a:endParaRPr lang="tr-TR"/>
        </a:p>
      </dgm:t>
    </dgm:pt>
    <dgm:pt modelId="{09DF4275-9D5E-4F2C-A18B-C6220E0FE84D}" type="pres">
      <dgm:prSet presAssocID="{3F2A7E80-4CB4-4EB1-A1B3-B6CD31FDC9B5}" presName="rootnode" presStyleCnt="0">
        <dgm:presLayoutVars>
          <dgm:chMax/>
          <dgm:chPref/>
          <dgm:dir/>
          <dgm:animLvl val="lvl"/>
        </dgm:presLayoutVars>
      </dgm:prSet>
      <dgm:spPr/>
    </dgm:pt>
    <dgm:pt modelId="{10DCD14D-23A3-471E-A688-889106D5D313}" type="pres">
      <dgm:prSet presAssocID="{D2808978-1B1C-484A-8BB6-945EEDF42147}" presName="composite" presStyleCnt="0"/>
      <dgm:spPr/>
    </dgm:pt>
    <dgm:pt modelId="{A34003CF-F51C-439A-B1AC-BA4F2C211C02}" type="pres">
      <dgm:prSet presAssocID="{D2808978-1B1C-484A-8BB6-945EEDF42147}" presName="bentUpArrow1" presStyleLbl="alignImgPlace1" presStyleIdx="0" presStyleCnt="3"/>
      <dgm:spPr/>
    </dgm:pt>
    <dgm:pt modelId="{B32819ED-328C-439F-91C8-FAFE0C5549C9}" type="pres">
      <dgm:prSet presAssocID="{D2808978-1B1C-484A-8BB6-945EEDF42147}" presName="ParentText" presStyleLbl="node1" presStyleIdx="0" presStyleCnt="4">
        <dgm:presLayoutVars>
          <dgm:chMax val="1"/>
          <dgm:chPref val="1"/>
          <dgm:bulletEnabled val="1"/>
        </dgm:presLayoutVars>
      </dgm:prSet>
      <dgm:spPr/>
    </dgm:pt>
    <dgm:pt modelId="{A7392B9C-C160-4E84-8DA4-71579D17EE5D}" type="pres">
      <dgm:prSet presAssocID="{D2808978-1B1C-484A-8BB6-945EEDF42147}" presName="ChildText" presStyleLbl="revTx" presStyleIdx="0" presStyleCnt="3">
        <dgm:presLayoutVars>
          <dgm:chMax val="0"/>
          <dgm:chPref val="0"/>
          <dgm:bulletEnabled val="1"/>
        </dgm:presLayoutVars>
      </dgm:prSet>
      <dgm:spPr/>
    </dgm:pt>
    <dgm:pt modelId="{0072FF7C-52D6-4F7E-ABD8-913B7016D740}" type="pres">
      <dgm:prSet presAssocID="{179D24B8-6609-4B37-AD27-978AC1B38578}" presName="sibTrans" presStyleCnt="0"/>
      <dgm:spPr/>
    </dgm:pt>
    <dgm:pt modelId="{104043AC-5C55-45EF-BF15-6F3360022F75}" type="pres">
      <dgm:prSet presAssocID="{C1735DBA-F852-4966-97C3-4B3D25E9CEF6}" presName="composite" presStyleCnt="0"/>
      <dgm:spPr/>
    </dgm:pt>
    <dgm:pt modelId="{C6852F6D-06FE-4213-B554-C24DB15E0775}" type="pres">
      <dgm:prSet presAssocID="{C1735DBA-F852-4966-97C3-4B3D25E9CEF6}" presName="bentUpArrow1" presStyleLbl="alignImgPlace1" presStyleIdx="1" presStyleCnt="3"/>
      <dgm:spPr/>
    </dgm:pt>
    <dgm:pt modelId="{64A0471D-2928-4FC0-94DB-2C3F6ABBCB07}" type="pres">
      <dgm:prSet presAssocID="{C1735DBA-F852-4966-97C3-4B3D25E9CEF6}" presName="ParentText" presStyleLbl="node1" presStyleIdx="1" presStyleCnt="4">
        <dgm:presLayoutVars>
          <dgm:chMax val="1"/>
          <dgm:chPref val="1"/>
          <dgm:bulletEnabled val="1"/>
        </dgm:presLayoutVars>
      </dgm:prSet>
      <dgm:spPr/>
    </dgm:pt>
    <dgm:pt modelId="{9485F89D-FBC2-4E87-A58A-2BCEA9EA335F}" type="pres">
      <dgm:prSet presAssocID="{C1735DBA-F852-4966-97C3-4B3D25E9CEF6}" presName="ChildText" presStyleLbl="revTx" presStyleIdx="1" presStyleCnt="3">
        <dgm:presLayoutVars>
          <dgm:chMax val="0"/>
          <dgm:chPref val="0"/>
          <dgm:bulletEnabled val="1"/>
        </dgm:presLayoutVars>
      </dgm:prSet>
      <dgm:spPr/>
    </dgm:pt>
    <dgm:pt modelId="{8F2E9021-6345-4759-B2F5-DE6031D0D55E}" type="pres">
      <dgm:prSet presAssocID="{9663ECCF-9DFD-435D-AA74-035ACDBFB3AB}" presName="sibTrans" presStyleCnt="0"/>
      <dgm:spPr/>
    </dgm:pt>
    <dgm:pt modelId="{9BE82642-D422-4E38-A1C8-6210BF03B8BB}" type="pres">
      <dgm:prSet presAssocID="{C1325B93-7E03-40B1-949A-8B86FB91A637}" presName="composite" presStyleCnt="0"/>
      <dgm:spPr/>
    </dgm:pt>
    <dgm:pt modelId="{88E350BA-D905-4370-AF83-9605DBAC1262}" type="pres">
      <dgm:prSet presAssocID="{C1325B93-7E03-40B1-949A-8B86FB91A637}" presName="bentUpArrow1" presStyleLbl="alignImgPlace1" presStyleIdx="2" presStyleCnt="3"/>
      <dgm:spPr/>
    </dgm:pt>
    <dgm:pt modelId="{11D5244F-068A-4FF0-9213-669DF73D0E67}" type="pres">
      <dgm:prSet presAssocID="{C1325B93-7E03-40B1-949A-8B86FB91A637}" presName="ParentText" presStyleLbl="node1" presStyleIdx="2" presStyleCnt="4">
        <dgm:presLayoutVars>
          <dgm:chMax val="1"/>
          <dgm:chPref val="1"/>
          <dgm:bulletEnabled val="1"/>
        </dgm:presLayoutVars>
      </dgm:prSet>
      <dgm:spPr/>
    </dgm:pt>
    <dgm:pt modelId="{7EBA93AC-F2DD-4802-99CD-D6337F19BEFE}" type="pres">
      <dgm:prSet presAssocID="{C1325B93-7E03-40B1-949A-8B86FB91A637}" presName="ChildText" presStyleLbl="revTx" presStyleIdx="2" presStyleCnt="3">
        <dgm:presLayoutVars>
          <dgm:chMax val="0"/>
          <dgm:chPref val="0"/>
          <dgm:bulletEnabled val="1"/>
        </dgm:presLayoutVars>
      </dgm:prSet>
      <dgm:spPr/>
    </dgm:pt>
    <dgm:pt modelId="{A158289F-9E71-4DBC-8715-6BBA3B5D8770}" type="pres">
      <dgm:prSet presAssocID="{FCB4F39E-C3EF-4131-8F47-7E49135C586D}" presName="sibTrans" presStyleCnt="0"/>
      <dgm:spPr/>
    </dgm:pt>
    <dgm:pt modelId="{650CC39D-FFCC-4CBB-AB7E-321C3C64ADCF}" type="pres">
      <dgm:prSet presAssocID="{9F19E446-55CA-4EF7-84C4-422AE613BA0B}" presName="composite" presStyleCnt="0"/>
      <dgm:spPr/>
    </dgm:pt>
    <dgm:pt modelId="{C00A579C-C8BB-4CF6-954A-7F2609AC9260}" type="pres">
      <dgm:prSet presAssocID="{9F19E446-55CA-4EF7-84C4-422AE613BA0B}" presName="ParentText" presStyleLbl="node1" presStyleIdx="3" presStyleCnt="4">
        <dgm:presLayoutVars>
          <dgm:chMax val="1"/>
          <dgm:chPref val="1"/>
          <dgm:bulletEnabled val="1"/>
        </dgm:presLayoutVars>
      </dgm:prSet>
      <dgm:spPr/>
    </dgm:pt>
  </dgm:ptLst>
  <dgm:cxnLst>
    <dgm:cxn modelId="{0999430C-C1D9-483A-8028-CE65E4DFE042}" type="presOf" srcId="{3F2A7E80-4CB4-4EB1-A1B3-B6CD31FDC9B5}" destId="{09DF4275-9D5E-4F2C-A18B-C6220E0FE84D}" srcOrd="0" destOrd="0" presId="urn:microsoft.com/office/officeart/2005/8/layout/StepDownProcess"/>
    <dgm:cxn modelId="{CB6FBA0D-2DEA-473F-B141-7DE1AD848AA1}" type="presOf" srcId="{C1735DBA-F852-4966-97C3-4B3D25E9CEF6}" destId="{64A0471D-2928-4FC0-94DB-2C3F6ABBCB07}" srcOrd="0" destOrd="0" presId="urn:microsoft.com/office/officeart/2005/8/layout/StepDownProcess"/>
    <dgm:cxn modelId="{36D68441-8682-4111-A7D7-781E7A9BFCB7}" srcId="{3F2A7E80-4CB4-4EB1-A1B3-B6CD31FDC9B5}" destId="{C1325B93-7E03-40B1-949A-8B86FB91A637}" srcOrd="2" destOrd="0" parTransId="{287208E7-A35D-4CB1-AE7B-342C59B87B83}" sibTransId="{FCB4F39E-C3EF-4131-8F47-7E49135C586D}"/>
    <dgm:cxn modelId="{1868904F-2EA7-4F22-9148-5FD25C067813}" srcId="{3F2A7E80-4CB4-4EB1-A1B3-B6CD31FDC9B5}" destId="{9F19E446-55CA-4EF7-84C4-422AE613BA0B}" srcOrd="3" destOrd="0" parTransId="{6F931F2B-6E81-48B9-8CD9-F85F2550FE51}" sibTransId="{E9EABD21-2EEF-424B-B1B7-3C0CA79CDBFD}"/>
    <dgm:cxn modelId="{B2E4D26E-1411-4F10-97A5-BA6E480AAB25}" type="presOf" srcId="{D2808978-1B1C-484A-8BB6-945EEDF42147}" destId="{B32819ED-328C-439F-91C8-FAFE0C5549C9}" srcOrd="0" destOrd="0" presId="urn:microsoft.com/office/officeart/2005/8/layout/StepDownProcess"/>
    <dgm:cxn modelId="{88009473-AC39-4647-B8B0-51940F8680E3}" srcId="{3F2A7E80-4CB4-4EB1-A1B3-B6CD31FDC9B5}" destId="{D2808978-1B1C-484A-8BB6-945EEDF42147}" srcOrd="0" destOrd="0" parTransId="{87B8667B-500C-490A-A6DE-BFCE3F9B831C}" sibTransId="{179D24B8-6609-4B37-AD27-978AC1B38578}"/>
    <dgm:cxn modelId="{E8C8F38A-4F48-41EC-9FF3-DE12D1DF522D}" srcId="{3F2A7E80-4CB4-4EB1-A1B3-B6CD31FDC9B5}" destId="{C1735DBA-F852-4966-97C3-4B3D25E9CEF6}" srcOrd="1" destOrd="0" parTransId="{BDA249FE-7473-4C9E-85D8-3F38E1A7D9EA}" sibTransId="{9663ECCF-9DFD-435D-AA74-035ACDBFB3AB}"/>
    <dgm:cxn modelId="{CE33C4A9-6A40-4200-A468-34452A6C25D3}" type="presOf" srcId="{9F19E446-55CA-4EF7-84C4-422AE613BA0B}" destId="{C00A579C-C8BB-4CF6-954A-7F2609AC9260}" srcOrd="0" destOrd="0" presId="urn:microsoft.com/office/officeart/2005/8/layout/StepDownProcess"/>
    <dgm:cxn modelId="{33F5EBAA-06EA-4463-A154-9F379F709625}" type="presOf" srcId="{C1325B93-7E03-40B1-949A-8B86FB91A637}" destId="{11D5244F-068A-4FF0-9213-669DF73D0E67}" srcOrd="0" destOrd="0" presId="urn:microsoft.com/office/officeart/2005/8/layout/StepDownProcess"/>
    <dgm:cxn modelId="{ECB47A29-2C4B-4235-B190-BE9AF543CB2D}" type="presParOf" srcId="{09DF4275-9D5E-4F2C-A18B-C6220E0FE84D}" destId="{10DCD14D-23A3-471E-A688-889106D5D313}" srcOrd="0" destOrd="0" presId="urn:microsoft.com/office/officeart/2005/8/layout/StepDownProcess"/>
    <dgm:cxn modelId="{4F07DBAB-0179-496A-9A25-CEA65FF2AB2C}" type="presParOf" srcId="{10DCD14D-23A3-471E-A688-889106D5D313}" destId="{A34003CF-F51C-439A-B1AC-BA4F2C211C02}" srcOrd="0" destOrd="0" presId="urn:microsoft.com/office/officeart/2005/8/layout/StepDownProcess"/>
    <dgm:cxn modelId="{2FDD73D9-6ECF-4F61-9616-065E36A442BC}" type="presParOf" srcId="{10DCD14D-23A3-471E-A688-889106D5D313}" destId="{B32819ED-328C-439F-91C8-FAFE0C5549C9}" srcOrd="1" destOrd="0" presId="urn:microsoft.com/office/officeart/2005/8/layout/StepDownProcess"/>
    <dgm:cxn modelId="{222B1F01-76FD-4459-AF44-159D3E70963A}" type="presParOf" srcId="{10DCD14D-23A3-471E-A688-889106D5D313}" destId="{A7392B9C-C160-4E84-8DA4-71579D17EE5D}" srcOrd="2" destOrd="0" presId="urn:microsoft.com/office/officeart/2005/8/layout/StepDownProcess"/>
    <dgm:cxn modelId="{C18F8B0E-0E32-4950-912D-D3797426E717}" type="presParOf" srcId="{09DF4275-9D5E-4F2C-A18B-C6220E0FE84D}" destId="{0072FF7C-52D6-4F7E-ABD8-913B7016D740}" srcOrd="1" destOrd="0" presId="urn:microsoft.com/office/officeart/2005/8/layout/StepDownProcess"/>
    <dgm:cxn modelId="{1562B594-CDD3-46C6-B1F3-D72298771806}" type="presParOf" srcId="{09DF4275-9D5E-4F2C-A18B-C6220E0FE84D}" destId="{104043AC-5C55-45EF-BF15-6F3360022F75}" srcOrd="2" destOrd="0" presId="urn:microsoft.com/office/officeart/2005/8/layout/StepDownProcess"/>
    <dgm:cxn modelId="{9F4960E5-21F1-4979-909D-F1A652530BC8}" type="presParOf" srcId="{104043AC-5C55-45EF-BF15-6F3360022F75}" destId="{C6852F6D-06FE-4213-B554-C24DB15E0775}" srcOrd="0" destOrd="0" presId="urn:microsoft.com/office/officeart/2005/8/layout/StepDownProcess"/>
    <dgm:cxn modelId="{F0B11CA1-7E71-4C50-8DCB-AC0C3CA4C6D5}" type="presParOf" srcId="{104043AC-5C55-45EF-BF15-6F3360022F75}" destId="{64A0471D-2928-4FC0-94DB-2C3F6ABBCB07}" srcOrd="1" destOrd="0" presId="urn:microsoft.com/office/officeart/2005/8/layout/StepDownProcess"/>
    <dgm:cxn modelId="{D764D455-3DA8-4A0D-AE24-9899BBB7C78C}" type="presParOf" srcId="{104043AC-5C55-45EF-BF15-6F3360022F75}" destId="{9485F89D-FBC2-4E87-A58A-2BCEA9EA335F}" srcOrd="2" destOrd="0" presId="urn:microsoft.com/office/officeart/2005/8/layout/StepDownProcess"/>
    <dgm:cxn modelId="{D0E0751F-57CE-4613-8340-5977C5976400}" type="presParOf" srcId="{09DF4275-9D5E-4F2C-A18B-C6220E0FE84D}" destId="{8F2E9021-6345-4759-B2F5-DE6031D0D55E}" srcOrd="3" destOrd="0" presId="urn:microsoft.com/office/officeart/2005/8/layout/StepDownProcess"/>
    <dgm:cxn modelId="{9E8D3F7C-F939-4900-90F9-FA3A6A931331}" type="presParOf" srcId="{09DF4275-9D5E-4F2C-A18B-C6220E0FE84D}" destId="{9BE82642-D422-4E38-A1C8-6210BF03B8BB}" srcOrd="4" destOrd="0" presId="urn:microsoft.com/office/officeart/2005/8/layout/StepDownProcess"/>
    <dgm:cxn modelId="{6D0B7631-7A8E-48BA-9959-3610C29F57A7}" type="presParOf" srcId="{9BE82642-D422-4E38-A1C8-6210BF03B8BB}" destId="{88E350BA-D905-4370-AF83-9605DBAC1262}" srcOrd="0" destOrd="0" presId="urn:microsoft.com/office/officeart/2005/8/layout/StepDownProcess"/>
    <dgm:cxn modelId="{831F97EB-4799-453E-AD63-BC8443AA51BD}" type="presParOf" srcId="{9BE82642-D422-4E38-A1C8-6210BF03B8BB}" destId="{11D5244F-068A-4FF0-9213-669DF73D0E67}" srcOrd="1" destOrd="0" presId="urn:microsoft.com/office/officeart/2005/8/layout/StepDownProcess"/>
    <dgm:cxn modelId="{2AAD2E29-241B-42C7-A333-373133F9008B}" type="presParOf" srcId="{9BE82642-D422-4E38-A1C8-6210BF03B8BB}" destId="{7EBA93AC-F2DD-4802-99CD-D6337F19BEFE}" srcOrd="2" destOrd="0" presId="urn:microsoft.com/office/officeart/2005/8/layout/StepDownProcess"/>
    <dgm:cxn modelId="{B87E07EB-5D75-4131-B34C-EB6F46B352B4}" type="presParOf" srcId="{09DF4275-9D5E-4F2C-A18B-C6220E0FE84D}" destId="{A158289F-9E71-4DBC-8715-6BBA3B5D8770}" srcOrd="5" destOrd="0" presId="urn:microsoft.com/office/officeart/2005/8/layout/StepDownProcess"/>
    <dgm:cxn modelId="{9EEC09B5-2536-4080-A1A8-4CCC9193D6D0}" type="presParOf" srcId="{09DF4275-9D5E-4F2C-A18B-C6220E0FE84D}" destId="{650CC39D-FFCC-4CBB-AB7E-321C3C64ADCF}" srcOrd="6" destOrd="0" presId="urn:microsoft.com/office/officeart/2005/8/layout/StepDownProcess"/>
    <dgm:cxn modelId="{35F8A199-AE70-4D9F-926B-64FC60AF2E4E}" type="presParOf" srcId="{650CC39D-FFCC-4CBB-AB7E-321C3C64ADCF}" destId="{C00A579C-C8BB-4CF6-954A-7F2609AC9260}"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F2A7E80-4CB4-4EB1-A1B3-B6CD31FDC9B5}" type="doc">
      <dgm:prSet loTypeId="urn:microsoft.com/office/officeart/2005/8/layout/StepDownProcess" loCatId="process" qsTypeId="urn:microsoft.com/office/officeart/2005/8/quickstyle/simple1" qsCatId="simple" csTypeId="urn:microsoft.com/office/officeart/2005/8/colors/colorful4" csCatId="colorful" phldr="1"/>
      <dgm:spPr/>
    </dgm:pt>
    <dgm:pt modelId="{D2808978-1B1C-484A-8BB6-945EEDF42147}">
      <dgm:prSet phldrT="[Metin]"/>
      <dgm:spPr/>
      <dgm:t>
        <a:bodyPr/>
        <a:lstStyle/>
        <a:p>
          <a:r>
            <a:rPr lang="tr-TR" dirty="0"/>
            <a:t>Gereksinim Belirlenmesi</a:t>
          </a:r>
        </a:p>
      </dgm:t>
    </dgm:pt>
    <dgm:pt modelId="{87B8667B-500C-490A-A6DE-BFCE3F9B831C}" type="parTrans" cxnId="{88009473-AC39-4647-B8B0-51940F8680E3}">
      <dgm:prSet/>
      <dgm:spPr/>
      <dgm:t>
        <a:bodyPr/>
        <a:lstStyle/>
        <a:p>
          <a:endParaRPr lang="tr-TR"/>
        </a:p>
      </dgm:t>
    </dgm:pt>
    <dgm:pt modelId="{179D24B8-6609-4B37-AD27-978AC1B38578}" type="sibTrans" cxnId="{88009473-AC39-4647-B8B0-51940F8680E3}">
      <dgm:prSet/>
      <dgm:spPr/>
      <dgm:t>
        <a:bodyPr/>
        <a:lstStyle/>
        <a:p>
          <a:endParaRPr lang="tr-TR"/>
        </a:p>
      </dgm:t>
    </dgm:pt>
    <dgm:pt modelId="{C1735DBA-F852-4966-97C3-4B3D25E9CEF6}">
      <dgm:prSet phldrT="[Metin]"/>
      <dgm:spPr/>
      <dgm:t>
        <a:bodyPr/>
        <a:lstStyle/>
        <a:p>
          <a:r>
            <a:rPr lang="tr-TR" dirty="0"/>
            <a:t>Kavramsal Model</a:t>
          </a:r>
        </a:p>
      </dgm:t>
    </dgm:pt>
    <dgm:pt modelId="{BDA249FE-7473-4C9E-85D8-3F38E1A7D9EA}" type="parTrans" cxnId="{E8C8F38A-4F48-41EC-9FF3-DE12D1DF522D}">
      <dgm:prSet/>
      <dgm:spPr/>
      <dgm:t>
        <a:bodyPr/>
        <a:lstStyle/>
        <a:p>
          <a:endParaRPr lang="tr-TR"/>
        </a:p>
      </dgm:t>
    </dgm:pt>
    <dgm:pt modelId="{9663ECCF-9DFD-435D-AA74-035ACDBFB3AB}" type="sibTrans" cxnId="{E8C8F38A-4F48-41EC-9FF3-DE12D1DF522D}">
      <dgm:prSet/>
      <dgm:spPr/>
      <dgm:t>
        <a:bodyPr/>
        <a:lstStyle/>
        <a:p>
          <a:endParaRPr lang="tr-TR"/>
        </a:p>
      </dgm:t>
    </dgm:pt>
    <dgm:pt modelId="{C1325B93-7E03-40B1-949A-8B86FB91A637}">
      <dgm:prSet phldrT="[Metin]"/>
      <dgm:spPr/>
      <dgm:t>
        <a:bodyPr/>
        <a:lstStyle/>
        <a:p>
          <a:r>
            <a:rPr lang="tr-TR" dirty="0"/>
            <a:t>Mantıksal Model</a:t>
          </a:r>
        </a:p>
      </dgm:t>
    </dgm:pt>
    <dgm:pt modelId="{287208E7-A35D-4CB1-AE7B-342C59B87B83}" type="parTrans" cxnId="{36D68441-8682-4111-A7D7-781E7A9BFCB7}">
      <dgm:prSet/>
      <dgm:spPr/>
      <dgm:t>
        <a:bodyPr/>
        <a:lstStyle/>
        <a:p>
          <a:endParaRPr lang="tr-TR"/>
        </a:p>
      </dgm:t>
    </dgm:pt>
    <dgm:pt modelId="{FCB4F39E-C3EF-4131-8F47-7E49135C586D}" type="sibTrans" cxnId="{36D68441-8682-4111-A7D7-781E7A9BFCB7}">
      <dgm:prSet/>
      <dgm:spPr/>
      <dgm:t>
        <a:bodyPr/>
        <a:lstStyle/>
        <a:p>
          <a:endParaRPr lang="tr-TR"/>
        </a:p>
      </dgm:t>
    </dgm:pt>
    <dgm:pt modelId="{9F19E446-55CA-4EF7-84C4-422AE613BA0B}">
      <dgm:prSet phldrT="[Metin]"/>
      <dgm:spPr/>
      <dgm:t>
        <a:bodyPr/>
        <a:lstStyle/>
        <a:p>
          <a:r>
            <a:rPr lang="tr-TR" dirty="0"/>
            <a:t>Fiziksel Model</a:t>
          </a:r>
        </a:p>
      </dgm:t>
    </dgm:pt>
    <dgm:pt modelId="{6F931F2B-6E81-48B9-8CD9-F85F2550FE51}" type="parTrans" cxnId="{1868904F-2EA7-4F22-9148-5FD25C067813}">
      <dgm:prSet/>
      <dgm:spPr/>
      <dgm:t>
        <a:bodyPr/>
        <a:lstStyle/>
        <a:p>
          <a:endParaRPr lang="tr-TR"/>
        </a:p>
      </dgm:t>
    </dgm:pt>
    <dgm:pt modelId="{E9EABD21-2EEF-424B-B1B7-3C0CA79CDBFD}" type="sibTrans" cxnId="{1868904F-2EA7-4F22-9148-5FD25C067813}">
      <dgm:prSet/>
      <dgm:spPr/>
      <dgm:t>
        <a:bodyPr/>
        <a:lstStyle/>
        <a:p>
          <a:endParaRPr lang="tr-TR"/>
        </a:p>
      </dgm:t>
    </dgm:pt>
    <dgm:pt modelId="{09DF4275-9D5E-4F2C-A18B-C6220E0FE84D}" type="pres">
      <dgm:prSet presAssocID="{3F2A7E80-4CB4-4EB1-A1B3-B6CD31FDC9B5}" presName="rootnode" presStyleCnt="0">
        <dgm:presLayoutVars>
          <dgm:chMax/>
          <dgm:chPref/>
          <dgm:dir/>
          <dgm:animLvl val="lvl"/>
        </dgm:presLayoutVars>
      </dgm:prSet>
      <dgm:spPr/>
    </dgm:pt>
    <dgm:pt modelId="{10DCD14D-23A3-471E-A688-889106D5D313}" type="pres">
      <dgm:prSet presAssocID="{D2808978-1B1C-484A-8BB6-945EEDF42147}" presName="composite" presStyleCnt="0"/>
      <dgm:spPr/>
    </dgm:pt>
    <dgm:pt modelId="{A34003CF-F51C-439A-B1AC-BA4F2C211C02}" type="pres">
      <dgm:prSet presAssocID="{D2808978-1B1C-484A-8BB6-945EEDF42147}" presName="bentUpArrow1" presStyleLbl="alignImgPlace1" presStyleIdx="0" presStyleCnt="3"/>
      <dgm:spPr/>
    </dgm:pt>
    <dgm:pt modelId="{B32819ED-328C-439F-91C8-FAFE0C5549C9}" type="pres">
      <dgm:prSet presAssocID="{D2808978-1B1C-484A-8BB6-945EEDF42147}" presName="ParentText" presStyleLbl="node1" presStyleIdx="0" presStyleCnt="4">
        <dgm:presLayoutVars>
          <dgm:chMax val="1"/>
          <dgm:chPref val="1"/>
          <dgm:bulletEnabled val="1"/>
        </dgm:presLayoutVars>
      </dgm:prSet>
      <dgm:spPr/>
    </dgm:pt>
    <dgm:pt modelId="{A7392B9C-C160-4E84-8DA4-71579D17EE5D}" type="pres">
      <dgm:prSet presAssocID="{D2808978-1B1C-484A-8BB6-945EEDF42147}" presName="ChildText" presStyleLbl="revTx" presStyleIdx="0" presStyleCnt="3">
        <dgm:presLayoutVars>
          <dgm:chMax val="0"/>
          <dgm:chPref val="0"/>
          <dgm:bulletEnabled val="1"/>
        </dgm:presLayoutVars>
      </dgm:prSet>
      <dgm:spPr/>
    </dgm:pt>
    <dgm:pt modelId="{0072FF7C-52D6-4F7E-ABD8-913B7016D740}" type="pres">
      <dgm:prSet presAssocID="{179D24B8-6609-4B37-AD27-978AC1B38578}" presName="sibTrans" presStyleCnt="0"/>
      <dgm:spPr/>
    </dgm:pt>
    <dgm:pt modelId="{104043AC-5C55-45EF-BF15-6F3360022F75}" type="pres">
      <dgm:prSet presAssocID="{C1735DBA-F852-4966-97C3-4B3D25E9CEF6}" presName="composite" presStyleCnt="0"/>
      <dgm:spPr/>
    </dgm:pt>
    <dgm:pt modelId="{C6852F6D-06FE-4213-B554-C24DB15E0775}" type="pres">
      <dgm:prSet presAssocID="{C1735DBA-F852-4966-97C3-4B3D25E9CEF6}" presName="bentUpArrow1" presStyleLbl="alignImgPlace1" presStyleIdx="1" presStyleCnt="3"/>
      <dgm:spPr/>
    </dgm:pt>
    <dgm:pt modelId="{64A0471D-2928-4FC0-94DB-2C3F6ABBCB07}" type="pres">
      <dgm:prSet presAssocID="{C1735DBA-F852-4966-97C3-4B3D25E9CEF6}" presName="ParentText" presStyleLbl="node1" presStyleIdx="1" presStyleCnt="4">
        <dgm:presLayoutVars>
          <dgm:chMax val="1"/>
          <dgm:chPref val="1"/>
          <dgm:bulletEnabled val="1"/>
        </dgm:presLayoutVars>
      </dgm:prSet>
      <dgm:spPr/>
    </dgm:pt>
    <dgm:pt modelId="{9485F89D-FBC2-4E87-A58A-2BCEA9EA335F}" type="pres">
      <dgm:prSet presAssocID="{C1735DBA-F852-4966-97C3-4B3D25E9CEF6}" presName="ChildText" presStyleLbl="revTx" presStyleIdx="1" presStyleCnt="3">
        <dgm:presLayoutVars>
          <dgm:chMax val="0"/>
          <dgm:chPref val="0"/>
          <dgm:bulletEnabled val="1"/>
        </dgm:presLayoutVars>
      </dgm:prSet>
      <dgm:spPr/>
    </dgm:pt>
    <dgm:pt modelId="{8F2E9021-6345-4759-B2F5-DE6031D0D55E}" type="pres">
      <dgm:prSet presAssocID="{9663ECCF-9DFD-435D-AA74-035ACDBFB3AB}" presName="sibTrans" presStyleCnt="0"/>
      <dgm:spPr/>
    </dgm:pt>
    <dgm:pt modelId="{9BE82642-D422-4E38-A1C8-6210BF03B8BB}" type="pres">
      <dgm:prSet presAssocID="{C1325B93-7E03-40B1-949A-8B86FB91A637}" presName="composite" presStyleCnt="0"/>
      <dgm:spPr/>
    </dgm:pt>
    <dgm:pt modelId="{88E350BA-D905-4370-AF83-9605DBAC1262}" type="pres">
      <dgm:prSet presAssocID="{C1325B93-7E03-40B1-949A-8B86FB91A637}" presName="bentUpArrow1" presStyleLbl="alignImgPlace1" presStyleIdx="2" presStyleCnt="3"/>
      <dgm:spPr/>
    </dgm:pt>
    <dgm:pt modelId="{11D5244F-068A-4FF0-9213-669DF73D0E67}" type="pres">
      <dgm:prSet presAssocID="{C1325B93-7E03-40B1-949A-8B86FB91A637}" presName="ParentText" presStyleLbl="node1" presStyleIdx="2" presStyleCnt="4">
        <dgm:presLayoutVars>
          <dgm:chMax val="1"/>
          <dgm:chPref val="1"/>
          <dgm:bulletEnabled val="1"/>
        </dgm:presLayoutVars>
      </dgm:prSet>
      <dgm:spPr/>
    </dgm:pt>
    <dgm:pt modelId="{7EBA93AC-F2DD-4802-99CD-D6337F19BEFE}" type="pres">
      <dgm:prSet presAssocID="{C1325B93-7E03-40B1-949A-8B86FB91A637}" presName="ChildText" presStyleLbl="revTx" presStyleIdx="2" presStyleCnt="3">
        <dgm:presLayoutVars>
          <dgm:chMax val="0"/>
          <dgm:chPref val="0"/>
          <dgm:bulletEnabled val="1"/>
        </dgm:presLayoutVars>
      </dgm:prSet>
      <dgm:spPr/>
    </dgm:pt>
    <dgm:pt modelId="{A158289F-9E71-4DBC-8715-6BBA3B5D8770}" type="pres">
      <dgm:prSet presAssocID="{FCB4F39E-C3EF-4131-8F47-7E49135C586D}" presName="sibTrans" presStyleCnt="0"/>
      <dgm:spPr/>
    </dgm:pt>
    <dgm:pt modelId="{650CC39D-FFCC-4CBB-AB7E-321C3C64ADCF}" type="pres">
      <dgm:prSet presAssocID="{9F19E446-55CA-4EF7-84C4-422AE613BA0B}" presName="composite" presStyleCnt="0"/>
      <dgm:spPr/>
    </dgm:pt>
    <dgm:pt modelId="{C00A579C-C8BB-4CF6-954A-7F2609AC9260}" type="pres">
      <dgm:prSet presAssocID="{9F19E446-55CA-4EF7-84C4-422AE613BA0B}" presName="ParentText" presStyleLbl="node1" presStyleIdx="3" presStyleCnt="4">
        <dgm:presLayoutVars>
          <dgm:chMax val="1"/>
          <dgm:chPref val="1"/>
          <dgm:bulletEnabled val="1"/>
        </dgm:presLayoutVars>
      </dgm:prSet>
      <dgm:spPr/>
    </dgm:pt>
  </dgm:ptLst>
  <dgm:cxnLst>
    <dgm:cxn modelId="{0999430C-C1D9-483A-8028-CE65E4DFE042}" type="presOf" srcId="{3F2A7E80-4CB4-4EB1-A1B3-B6CD31FDC9B5}" destId="{09DF4275-9D5E-4F2C-A18B-C6220E0FE84D}" srcOrd="0" destOrd="0" presId="urn:microsoft.com/office/officeart/2005/8/layout/StepDownProcess"/>
    <dgm:cxn modelId="{CB6FBA0D-2DEA-473F-B141-7DE1AD848AA1}" type="presOf" srcId="{C1735DBA-F852-4966-97C3-4B3D25E9CEF6}" destId="{64A0471D-2928-4FC0-94DB-2C3F6ABBCB07}" srcOrd="0" destOrd="0" presId="urn:microsoft.com/office/officeart/2005/8/layout/StepDownProcess"/>
    <dgm:cxn modelId="{36D68441-8682-4111-A7D7-781E7A9BFCB7}" srcId="{3F2A7E80-4CB4-4EB1-A1B3-B6CD31FDC9B5}" destId="{C1325B93-7E03-40B1-949A-8B86FB91A637}" srcOrd="2" destOrd="0" parTransId="{287208E7-A35D-4CB1-AE7B-342C59B87B83}" sibTransId="{FCB4F39E-C3EF-4131-8F47-7E49135C586D}"/>
    <dgm:cxn modelId="{1868904F-2EA7-4F22-9148-5FD25C067813}" srcId="{3F2A7E80-4CB4-4EB1-A1B3-B6CD31FDC9B5}" destId="{9F19E446-55CA-4EF7-84C4-422AE613BA0B}" srcOrd="3" destOrd="0" parTransId="{6F931F2B-6E81-48B9-8CD9-F85F2550FE51}" sibTransId="{E9EABD21-2EEF-424B-B1B7-3C0CA79CDBFD}"/>
    <dgm:cxn modelId="{B2E4D26E-1411-4F10-97A5-BA6E480AAB25}" type="presOf" srcId="{D2808978-1B1C-484A-8BB6-945EEDF42147}" destId="{B32819ED-328C-439F-91C8-FAFE0C5549C9}" srcOrd="0" destOrd="0" presId="urn:microsoft.com/office/officeart/2005/8/layout/StepDownProcess"/>
    <dgm:cxn modelId="{88009473-AC39-4647-B8B0-51940F8680E3}" srcId="{3F2A7E80-4CB4-4EB1-A1B3-B6CD31FDC9B5}" destId="{D2808978-1B1C-484A-8BB6-945EEDF42147}" srcOrd="0" destOrd="0" parTransId="{87B8667B-500C-490A-A6DE-BFCE3F9B831C}" sibTransId="{179D24B8-6609-4B37-AD27-978AC1B38578}"/>
    <dgm:cxn modelId="{E8C8F38A-4F48-41EC-9FF3-DE12D1DF522D}" srcId="{3F2A7E80-4CB4-4EB1-A1B3-B6CD31FDC9B5}" destId="{C1735DBA-F852-4966-97C3-4B3D25E9CEF6}" srcOrd="1" destOrd="0" parTransId="{BDA249FE-7473-4C9E-85D8-3F38E1A7D9EA}" sibTransId="{9663ECCF-9DFD-435D-AA74-035ACDBFB3AB}"/>
    <dgm:cxn modelId="{CE33C4A9-6A40-4200-A468-34452A6C25D3}" type="presOf" srcId="{9F19E446-55CA-4EF7-84C4-422AE613BA0B}" destId="{C00A579C-C8BB-4CF6-954A-7F2609AC9260}" srcOrd="0" destOrd="0" presId="urn:microsoft.com/office/officeart/2005/8/layout/StepDownProcess"/>
    <dgm:cxn modelId="{33F5EBAA-06EA-4463-A154-9F379F709625}" type="presOf" srcId="{C1325B93-7E03-40B1-949A-8B86FB91A637}" destId="{11D5244F-068A-4FF0-9213-669DF73D0E67}" srcOrd="0" destOrd="0" presId="urn:microsoft.com/office/officeart/2005/8/layout/StepDownProcess"/>
    <dgm:cxn modelId="{ECB47A29-2C4B-4235-B190-BE9AF543CB2D}" type="presParOf" srcId="{09DF4275-9D5E-4F2C-A18B-C6220E0FE84D}" destId="{10DCD14D-23A3-471E-A688-889106D5D313}" srcOrd="0" destOrd="0" presId="urn:microsoft.com/office/officeart/2005/8/layout/StepDownProcess"/>
    <dgm:cxn modelId="{4F07DBAB-0179-496A-9A25-CEA65FF2AB2C}" type="presParOf" srcId="{10DCD14D-23A3-471E-A688-889106D5D313}" destId="{A34003CF-F51C-439A-B1AC-BA4F2C211C02}" srcOrd="0" destOrd="0" presId="urn:microsoft.com/office/officeart/2005/8/layout/StepDownProcess"/>
    <dgm:cxn modelId="{2FDD73D9-6ECF-4F61-9616-065E36A442BC}" type="presParOf" srcId="{10DCD14D-23A3-471E-A688-889106D5D313}" destId="{B32819ED-328C-439F-91C8-FAFE0C5549C9}" srcOrd="1" destOrd="0" presId="urn:microsoft.com/office/officeart/2005/8/layout/StepDownProcess"/>
    <dgm:cxn modelId="{222B1F01-76FD-4459-AF44-159D3E70963A}" type="presParOf" srcId="{10DCD14D-23A3-471E-A688-889106D5D313}" destId="{A7392B9C-C160-4E84-8DA4-71579D17EE5D}" srcOrd="2" destOrd="0" presId="urn:microsoft.com/office/officeart/2005/8/layout/StepDownProcess"/>
    <dgm:cxn modelId="{C18F8B0E-0E32-4950-912D-D3797426E717}" type="presParOf" srcId="{09DF4275-9D5E-4F2C-A18B-C6220E0FE84D}" destId="{0072FF7C-52D6-4F7E-ABD8-913B7016D740}" srcOrd="1" destOrd="0" presId="urn:microsoft.com/office/officeart/2005/8/layout/StepDownProcess"/>
    <dgm:cxn modelId="{1562B594-CDD3-46C6-B1F3-D72298771806}" type="presParOf" srcId="{09DF4275-9D5E-4F2C-A18B-C6220E0FE84D}" destId="{104043AC-5C55-45EF-BF15-6F3360022F75}" srcOrd="2" destOrd="0" presId="urn:microsoft.com/office/officeart/2005/8/layout/StepDownProcess"/>
    <dgm:cxn modelId="{9F4960E5-21F1-4979-909D-F1A652530BC8}" type="presParOf" srcId="{104043AC-5C55-45EF-BF15-6F3360022F75}" destId="{C6852F6D-06FE-4213-B554-C24DB15E0775}" srcOrd="0" destOrd="0" presId="urn:microsoft.com/office/officeart/2005/8/layout/StepDownProcess"/>
    <dgm:cxn modelId="{F0B11CA1-7E71-4C50-8DCB-AC0C3CA4C6D5}" type="presParOf" srcId="{104043AC-5C55-45EF-BF15-6F3360022F75}" destId="{64A0471D-2928-4FC0-94DB-2C3F6ABBCB07}" srcOrd="1" destOrd="0" presId="urn:microsoft.com/office/officeart/2005/8/layout/StepDownProcess"/>
    <dgm:cxn modelId="{D764D455-3DA8-4A0D-AE24-9899BBB7C78C}" type="presParOf" srcId="{104043AC-5C55-45EF-BF15-6F3360022F75}" destId="{9485F89D-FBC2-4E87-A58A-2BCEA9EA335F}" srcOrd="2" destOrd="0" presId="urn:microsoft.com/office/officeart/2005/8/layout/StepDownProcess"/>
    <dgm:cxn modelId="{D0E0751F-57CE-4613-8340-5977C5976400}" type="presParOf" srcId="{09DF4275-9D5E-4F2C-A18B-C6220E0FE84D}" destId="{8F2E9021-6345-4759-B2F5-DE6031D0D55E}" srcOrd="3" destOrd="0" presId="urn:microsoft.com/office/officeart/2005/8/layout/StepDownProcess"/>
    <dgm:cxn modelId="{9E8D3F7C-F939-4900-90F9-FA3A6A931331}" type="presParOf" srcId="{09DF4275-9D5E-4F2C-A18B-C6220E0FE84D}" destId="{9BE82642-D422-4E38-A1C8-6210BF03B8BB}" srcOrd="4" destOrd="0" presId="urn:microsoft.com/office/officeart/2005/8/layout/StepDownProcess"/>
    <dgm:cxn modelId="{6D0B7631-7A8E-48BA-9959-3610C29F57A7}" type="presParOf" srcId="{9BE82642-D422-4E38-A1C8-6210BF03B8BB}" destId="{88E350BA-D905-4370-AF83-9605DBAC1262}" srcOrd="0" destOrd="0" presId="urn:microsoft.com/office/officeart/2005/8/layout/StepDownProcess"/>
    <dgm:cxn modelId="{831F97EB-4799-453E-AD63-BC8443AA51BD}" type="presParOf" srcId="{9BE82642-D422-4E38-A1C8-6210BF03B8BB}" destId="{11D5244F-068A-4FF0-9213-669DF73D0E67}" srcOrd="1" destOrd="0" presId="urn:microsoft.com/office/officeart/2005/8/layout/StepDownProcess"/>
    <dgm:cxn modelId="{2AAD2E29-241B-42C7-A333-373133F9008B}" type="presParOf" srcId="{9BE82642-D422-4E38-A1C8-6210BF03B8BB}" destId="{7EBA93AC-F2DD-4802-99CD-D6337F19BEFE}" srcOrd="2" destOrd="0" presId="urn:microsoft.com/office/officeart/2005/8/layout/StepDownProcess"/>
    <dgm:cxn modelId="{B87E07EB-5D75-4131-B34C-EB6F46B352B4}" type="presParOf" srcId="{09DF4275-9D5E-4F2C-A18B-C6220E0FE84D}" destId="{A158289F-9E71-4DBC-8715-6BBA3B5D8770}" srcOrd="5" destOrd="0" presId="urn:microsoft.com/office/officeart/2005/8/layout/StepDownProcess"/>
    <dgm:cxn modelId="{9EEC09B5-2536-4080-A1A8-4CCC9193D6D0}" type="presParOf" srcId="{09DF4275-9D5E-4F2C-A18B-C6220E0FE84D}" destId="{650CC39D-FFCC-4CBB-AB7E-321C3C64ADCF}" srcOrd="6" destOrd="0" presId="urn:microsoft.com/office/officeart/2005/8/layout/StepDownProcess"/>
    <dgm:cxn modelId="{35F8A199-AE70-4D9F-926B-64FC60AF2E4E}" type="presParOf" srcId="{650CC39D-FFCC-4CBB-AB7E-321C3C64ADCF}" destId="{C00A579C-C8BB-4CF6-954A-7F2609AC9260}"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2A7E80-4CB4-4EB1-A1B3-B6CD31FDC9B5}" type="doc">
      <dgm:prSet loTypeId="urn:microsoft.com/office/officeart/2005/8/layout/StepDownProcess" loCatId="process" qsTypeId="urn:microsoft.com/office/officeart/2005/8/quickstyle/simple1" qsCatId="simple" csTypeId="urn:microsoft.com/office/officeart/2005/8/colors/colorful4" csCatId="colorful" phldr="1"/>
      <dgm:spPr/>
    </dgm:pt>
    <dgm:pt modelId="{D2808978-1B1C-484A-8BB6-945EEDF42147}">
      <dgm:prSet phldrT="[Metin]"/>
      <dgm:spPr/>
      <dgm:t>
        <a:bodyPr/>
        <a:lstStyle/>
        <a:p>
          <a:r>
            <a:rPr lang="tr-TR" dirty="0"/>
            <a:t>Gereksinim Belirlenmesi</a:t>
          </a:r>
        </a:p>
      </dgm:t>
    </dgm:pt>
    <dgm:pt modelId="{87B8667B-500C-490A-A6DE-BFCE3F9B831C}" type="parTrans" cxnId="{88009473-AC39-4647-B8B0-51940F8680E3}">
      <dgm:prSet/>
      <dgm:spPr/>
      <dgm:t>
        <a:bodyPr/>
        <a:lstStyle/>
        <a:p>
          <a:endParaRPr lang="tr-TR"/>
        </a:p>
      </dgm:t>
    </dgm:pt>
    <dgm:pt modelId="{179D24B8-6609-4B37-AD27-978AC1B38578}" type="sibTrans" cxnId="{88009473-AC39-4647-B8B0-51940F8680E3}">
      <dgm:prSet/>
      <dgm:spPr/>
      <dgm:t>
        <a:bodyPr/>
        <a:lstStyle/>
        <a:p>
          <a:endParaRPr lang="tr-TR"/>
        </a:p>
      </dgm:t>
    </dgm:pt>
    <dgm:pt modelId="{C1735DBA-F852-4966-97C3-4B3D25E9CEF6}">
      <dgm:prSet phldrT="[Metin]"/>
      <dgm:spPr/>
      <dgm:t>
        <a:bodyPr/>
        <a:lstStyle/>
        <a:p>
          <a:r>
            <a:rPr lang="tr-TR" dirty="0"/>
            <a:t>Kavramsal Model</a:t>
          </a:r>
        </a:p>
      </dgm:t>
    </dgm:pt>
    <dgm:pt modelId="{BDA249FE-7473-4C9E-85D8-3F38E1A7D9EA}" type="parTrans" cxnId="{E8C8F38A-4F48-41EC-9FF3-DE12D1DF522D}">
      <dgm:prSet/>
      <dgm:spPr/>
      <dgm:t>
        <a:bodyPr/>
        <a:lstStyle/>
        <a:p>
          <a:endParaRPr lang="tr-TR"/>
        </a:p>
      </dgm:t>
    </dgm:pt>
    <dgm:pt modelId="{9663ECCF-9DFD-435D-AA74-035ACDBFB3AB}" type="sibTrans" cxnId="{E8C8F38A-4F48-41EC-9FF3-DE12D1DF522D}">
      <dgm:prSet/>
      <dgm:spPr/>
      <dgm:t>
        <a:bodyPr/>
        <a:lstStyle/>
        <a:p>
          <a:endParaRPr lang="tr-TR"/>
        </a:p>
      </dgm:t>
    </dgm:pt>
    <dgm:pt modelId="{C1325B93-7E03-40B1-949A-8B86FB91A637}">
      <dgm:prSet phldrT="[Metin]"/>
      <dgm:spPr/>
      <dgm:t>
        <a:bodyPr/>
        <a:lstStyle/>
        <a:p>
          <a:r>
            <a:rPr lang="tr-TR" dirty="0"/>
            <a:t>Mantıksal Model</a:t>
          </a:r>
        </a:p>
      </dgm:t>
    </dgm:pt>
    <dgm:pt modelId="{287208E7-A35D-4CB1-AE7B-342C59B87B83}" type="parTrans" cxnId="{36D68441-8682-4111-A7D7-781E7A9BFCB7}">
      <dgm:prSet/>
      <dgm:spPr/>
      <dgm:t>
        <a:bodyPr/>
        <a:lstStyle/>
        <a:p>
          <a:endParaRPr lang="tr-TR"/>
        </a:p>
      </dgm:t>
    </dgm:pt>
    <dgm:pt modelId="{FCB4F39E-C3EF-4131-8F47-7E49135C586D}" type="sibTrans" cxnId="{36D68441-8682-4111-A7D7-781E7A9BFCB7}">
      <dgm:prSet/>
      <dgm:spPr/>
      <dgm:t>
        <a:bodyPr/>
        <a:lstStyle/>
        <a:p>
          <a:endParaRPr lang="tr-TR"/>
        </a:p>
      </dgm:t>
    </dgm:pt>
    <dgm:pt modelId="{9F19E446-55CA-4EF7-84C4-422AE613BA0B}">
      <dgm:prSet phldrT="[Metin]"/>
      <dgm:spPr/>
      <dgm:t>
        <a:bodyPr/>
        <a:lstStyle/>
        <a:p>
          <a:r>
            <a:rPr lang="tr-TR" dirty="0"/>
            <a:t>Fiziksel Model</a:t>
          </a:r>
        </a:p>
      </dgm:t>
    </dgm:pt>
    <dgm:pt modelId="{6F931F2B-6E81-48B9-8CD9-F85F2550FE51}" type="parTrans" cxnId="{1868904F-2EA7-4F22-9148-5FD25C067813}">
      <dgm:prSet/>
      <dgm:spPr/>
      <dgm:t>
        <a:bodyPr/>
        <a:lstStyle/>
        <a:p>
          <a:endParaRPr lang="tr-TR"/>
        </a:p>
      </dgm:t>
    </dgm:pt>
    <dgm:pt modelId="{E9EABD21-2EEF-424B-B1B7-3C0CA79CDBFD}" type="sibTrans" cxnId="{1868904F-2EA7-4F22-9148-5FD25C067813}">
      <dgm:prSet/>
      <dgm:spPr/>
      <dgm:t>
        <a:bodyPr/>
        <a:lstStyle/>
        <a:p>
          <a:endParaRPr lang="tr-TR"/>
        </a:p>
      </dgm:t>
    </dgm:pt>
    <dgm:pt modelId="{09DF4275-9D5E-4F2C-A18B-C6220E0FE84D}" type="pres">
      <dgm:prSet presAssocID="{3F2A7E80-4CB4-4EB1-A1B3-B6CD31FDC9B5}" presName="rootnode" presStyleCnt="0">
        <dgm:presLayoutVars>
          <dgm:chMax/>
          <dgm:chPref/>
          <dgm:dir/>
          <dgm:animLvl val="lvl"/>
        </dgm:presLayoutVars>
      </dgm:prSet>
      <dgm:spPr/>
    </dgm:pt>
    <dgm:pt modelId="{10DCD14D-23A3-471E-A688-889106D5D313}" type="pres">
      <dgm:prSet presAssocID="{D2808978-1B1C-484A-8BB6-945EEDF42147}" presName="composite" presStyleCnt="0"/>
      <dgm:spPr/>
    </dgm:pt>
    <dgm:pt modelId="{A34003CF-F51C-439A-B1AC-BA4F2C211C02}" type="pres">
      <dgm:prSet presAssocID="{D2808978-1B1C-484A-8BB6-945EEDF42147}" presName="bentUpArrow1" presStyleLbl="alignImgPlace1" presStyleIdx="0" presStyleCnt="3"/>
      <dgm:spPr/>
    </dgm:pt>
    <dgm:pt modelId="{B32819ED-328C-439F-91C8-FAFE0C5549C9}" type="pres">
      <dgm:prSet presAssocID="{D2808978-1B1C-484A-8BB6-945EEDF42147}" presName="ParentText" presStyleLbl="node1" presStyleIdx="0" presStyleCnt="4">
        <dgm:presLayoutVars>
          <dgm:chMax val="1"/>
          <dgm:chPref val="1"/>
          <dgm:bulletEnabled val="1"/>
        </dgm:presLayoutVars>
      </dgm:prSet>
      <dgm:spPr/>
    </dgm:pt>
    <dgm:pt modelId="{A7392B9C-C160-4E84-8DA4-71579D17EE5D}" type="pres">
      <dgm:prSet presAssocID="{D2808978-1B1C-484A-8BB6-945EEDF42147}" presName="ChildText" presStyleLbl="revTx" presStyleIdx="0" presStyleCnt="3">
        <dgm:presLayoutVars>
          <dgm:chMax val="0"/>
          <dgm:chPref val="0"/>
          <dgm:bulletEnabled val="1"/>
        </dgm:presLayoutVars>
      </dgm:prSet>
      <dgm:spPr/>
    </dgm:pt>
    <dgm:pt modelId="{0072FF7C-52D6-4F7E-ABD8-913B7016D740}" type="pres">
      <dgm:prSet presAssocID="{179D24B8-6609-4B37-AD27-978AC1B38578}" presName="sibTrans" presStyleCnt="0"/>
      <dgm:spPr/>
    </dgm:pt>
    <dgm:pt modelId="{104043AC-5C55-45EF-BF15-6F3360022F75}" type="pres">
      <dgm:prSet presAssocID="{C1735DBA-F852-4966-97C3-4B3D25E9CEF6}" presName="composite" presStyleCnt="0"/>
      <dgm:spPr/>
    </dgm:pt>
    <dgm:pt modelId="{C6852F6D-06FE-4213-B554-C24DB15E0775}" type="pres">
      <dgm:prSet presAssocID="{C1735DBA-F852-4966-97C3-4B3D25E9CEF6}" presName="bentUpArrow1" presStyleLbl="alignImgPlace1" presStyleIdx="1" presStyleCnt="3"/>
      <dgm:spPr/>
    </dgm:pt>
    <dgm:pt modelId="{64A0471D-2928-4FC0-94DB-2C3F6ABBCB07}" type="pres">
      <dgm:prSet presAssocID="{C1735DBA-F852-4966-97C3-4B3D25E9CEF6}" presName="ParentText" presStyleLbl="node1" presStyleIdx="1" presStyleCnt="4">
        <dgm:presLayoutVars>
          <dgm:chMax val="1"/>
          <dgm:chPref val="1"/>
          <dgm:bulletEnabled val="1"/>
        </dgm:presLayoutVars>
      </dgm:prSet>
      <dgm:spPr/>
    </dgm:pt>
    <dgm:pt modelId="{9485F89D-FBC2-4E87-A58A-2BCEA9EA335F}" type="pres">
      <dgm:prSet presAssocID="{C1735DBA-F852-4966-97C3-4B3D25E9CEF6}" presName="ChildText" presStyleLbl="revTx" presStyleIdx="1" presStyleCnt="3">
        <dgm:presLayoutVars>
          <dgm:chMax val="0"/>
          <dgm:chPref val="0"/>
          <dgm:bulletEnabled val="1"/>
        </dgm:presLayoutVars>
      </dgm:prSet>
      <dgm:spPr/>
    </dgm:pt>
    <dgm:pt modelId="{8F2E9021-6345-4759-B2F5-DE6031D0D55E}" type="pres">
      <dgm:prSet presAssocID="{9663ECCF-9DFD-435D-AA74-035ACDBFB3AB}" presName="sibTrans" presStyleCnt="0"/>
      <dgm:spPr/>
    </dgm:pt>
    <dgm:pt modelId="{9BE82642-D422-4E38-A1C8-6210BF03B8BB}" type="pres">
      <dgm:prSet presAssocID="{C1325B93-7E03-40B1-949A-8B86FB91A637}" presName="composite" presStyleCnt="0"/>
      <dgm:spPr/>
    </dgm:pt>
    <dgm:pt modelId="{88E350BA-D905-4370-AF83-9605DBAC1262}" type="pres">
      <dgm:prSet presAssocID="{C1325B93-7E03-40B1-949A-8B86FB91A637}" presName="bentUpArrow1" presStyleLbl="alignImgPlace1" presStyleIdx="2" presStyleCnt="3"/>
      <dgm:spPr/>
    </dgm:pt>
    <dgm:pt modelId="{11D5244F-068A-4FF0-9213-669DF73D0E67}" type="pres">
      <dgm:prSet presAssocID="{C1325B93-7E03-40B1-949A-8B86FB91A637}" presName="ParentText" presStyleLbl="node1" presStyleIdx="2" presStyleCnt="4">
        <dgm:presLayoutVars>
          <dgm:chMax val="1"/>
          <dgm:chPref val="1"/>
          <dgm:bulletEnabled val="1"/>
        </dgm:presLayoutVars>
      </dgm:prSet>
      <dgm:spPr/>
    </dgm:pt>
    <dgm:pt modelId="{7EBA93AC-F2DD-4802-99CD-D6337F19BEFE}" type="pres">
      <dgm:prSet presAssocID="{C1325B93-7E03-40B1-949A-8B86FB91A637}" presName="ChildText" presStyleLbl="revTx" presStyleIdx="2" presStyleCnt="3">
        <dgm:presLayoutVars>
          <dgm:chMax val="0"/>
          <dgm:chPref val="0"/>
          <dgm:bulletEnabled val="1"/>
        </dgm:presLayoutVars>
      </dgm:prSet>
      <dgm:spPr/>
    </dgm:pt>
    <dgm:pt modelId="{A158289F-9E71-4DBC-8715-6BBA3B5D8770}" type="pres">
      <dgm:prSet presAssocID="{FCB4F39E-C3EF-4131-8F47-7E49135C586D}" presName="sibTrans" presStyleCnt="0"/>
      <dgm:spPr/>
    </dgm:pt>
    <dgm:pt modelId="{650CC39D-FFCC-4CBB-AB7E-321C3C64ADCF}" type="pres">
      <dgm:prSet presAssocID="{9F19E446-55CA-4EF7-84C4-422AE613BA0B}" presName="composite" presStyleCnt="0"/>
      <dgm:spPr/>
    </dgm:pt>
    <dgm:pt modelId="{C00A579C-C8BB-4CF6-954A-7F2609AC9260}" type="pres">
      <dgm:prSet presAssocID="{9F19E446-55CA-4EF7-84C4-422AE613BA0B}" presName="ParentText" presStyleLbl="node1" presStyleIdx="3" presStyleCnt="4">
        <dgm:presLayoutVars>
          <dgm:chMax val="1"/>
          <dgm:chPref val="1"/>
          <dgm:bulletEnabled val="1"/>
        </dgm:presLayoutVars>
      </dgm:prSet>
      <dgm:spPr/>
    </dgm:pt>
  </dgm:ptLst>
  <dgm:cxnLst>
    <dgm:cxn modelId="{0999430C-C1D9-483A-8028-CE65E4DFE042}" type="presOf" srcId="{3F2A7E80-4CB4-4EB1-A1B3-B6CD31FDC9B5}" destId="{09DF4275-9D5E-4F2C-A18B-C6220E0FE84D}" srcOrd="0" destOrd="0" presId="urn:microsoft.com/office/officeart/2005/8/layout/StepDownProcess"/>
    <dgm:cxn modelId="{CB6FBA0D-2DEA-473F-B141-7DE1AD848AA1}" type="presOf" srcId="{C1735DBA-F852-4966-97C3-4B3D25E9CEF6}" destId="{64A0471D-2928-4FC0-94DB-2C3F6ABBCB07}" srcOrd="0" destOrd="0" presId="urn:microsoft.com/office/officeart/2005/8/layout/StepDownProcess"/>
    <dgm:cxn modelId="{36D68441-8682-4111-A7D7-781E7A9BFCB7}" srcId="{3F2A7E80-4CB4-4EB1-A1B3-B6CD31FDC9B5}" destId="{C1325B93-7E03-40B1-949A-8B86FB91A637}" srcOrd="2" destOrd="0" parTransId="{287208E7-A35D-4CB1-AE7B-342C59B87B83}" sibTransId="{FCB4F39E-C3EF-4131-8F47-7E49135C586D}"/>
    <dgm:cxn modelId="{1868904F-2EA7-4F22-9148-5FD25C067813}" srcId="{3F2A7E80-4CB4-4EB1-A1B3-B6CD31FDC9B5}" destId="{9F19E446-55CA-4EF7-84C4-422AE613BA0B}" srcOrd="3" destOrd="0" parTransId="{6F931F2B-6E81-48B9-8CD9-F85F2550FE51}" sibTransId="{E9EABD21-2EEF-424B-B1B7-3C0CA79CDBFD}"/>
    <dgm:cxn modelId="{B2E4D26E-1411-4F10-97A5-BA6E480AAB25}" type="presOf" srcId="{D2808978-1B1C-484A-8BB6-945EEDF42147}" destId="{B32819ED-328C-439F-91C8-FAFE0C5549C9}" srcOrd="0" destOrd="0" presId="urn:microsoft.com/office/officeart/2005/8/layout/StepDownProcess"/>
    <dgm:cxn modelId="{88009473-AC39-4647-B8B0-51940F8680E3}" srcId="{3F2A7E80-4CB4-4EB1-A1B3-B6CD31FDC9B5}" destId="{D2808978-1B1C-484A-8BB6-945EEDF42147}" srcOrd="0" destOrd="0" parTransId="{87B8667B-500C-490A-A6DE-BFCE3F9B831C}" sibTransId="{179D24B8-6609-4B37-AD27-978AC1B38578}"/>
    <dgm:cxn modelId="{E8C8F38A-4F48-41EC-9FF3-DE12D1DF522D}" srcId="{3F2A7E80-4CB4-4EB1-A1B3-B6CD31FDC9B5}" destId="{C1735DBA-F852-4966-97C3-4B3D25E9CEF6}" srcOrd="1" destOrd="0" parTransId="{BDA249FE-7473-4C9E-85D8-3F38E1A7D9EA}" sibTransId="{9663ECCF-9DFD-435D-AA74-035ACDBFB3AB}"/>
    <dgm:cxn modelId="{CE33C4A9-6A40-4200-A468-34452A6C25D3}" type="presOf" srcId="{9F19E446-55CA-4EF7-84C4-422AE613BA0B}" destId="{C00A579C-C8BB-4CF6-954A-7F2609AC9260}" srcOrd="0" destOrd="0" presId="urn:microsoft.com/office/officeart/2005/8/layout/StepDownProcess"/>
    <dgm:cxn modelId="{33F5EBAA-06EA-4463-A154-9F379F709625}" type="presOf" srcId="{C1325B93-7E03-40B1-949A-8B86FB91A637}" destId="{11D5244F-068A-4FF0-9213-669DF73D0E67}" srcOrd="0" destOrd="0" presId="urn:microsoft.com/office/officeart/2005/8/layout/StepDownProcess"/>
    <dgm:cxn modelId="{ECB47A29-2C4B-4235-B190-BE9AF543CB2D}" type="presParOf" srcId="{09DF4275-9D5E-4F2C-A18B-C6220E0FE84D}" destId="{10DCD14D-23A3-471E-A688-889106D5D313}" srcOrd="0" destOrd="0" presId="urn:microsoft.com/office/officeart/2005/8/layout/StepDownProcess"/>
    <dgm:cxn modelId="{4F07DBAB-0179-496A-9A25-CEA65FF2AB2C}" type="presParOf" srcId="{10DCD14D-23A3-471E-A688-889106D5D313}" destId="{A34003CF-F51C-439A-B1AC-BA4F2C211C02}" srcOrd="0" destOrd="0" presId="urn:microsoft.com/office/officeart/2005/8/layout/StepDownProcess"/>
    <dgm:cxn modelId="{2FDD73D9-6ECF-4F61-9616-065E36A442BC}" type="presParOf" srcId="{10DCD14D-23A3-471E-A688-889106D5D313}" destId="{B32819ED-328C-439F-91C8-FAFE0C5549C9}" srcOrd="1" destOrd="0" presId="urn:microsoft.com/office/officeart/2005/8/layout/StepDownProcess"/>
    <dgm:cxn modelId="{222B1F01-76FD-4459-AF44-159D3E70963A}" type="presParOf" srcId="{10DCD14D-23A3-471E-A688-889106D5D313}" destId="{A7392B9C-C160-4E84-8DA4-71579D17EE5D}" srcOrd="2" destOrd="0" presId="urn:microsoft.com/office/officeart/2005/8/layout/StepDownProcess"/>
    <dgm:cxn modelId="{C18F8B0E-0E32-4950-912D-D3797426E717}" type="presParOf" srcId="{09DF4275-9D5E-4F2C-A18B-C6220E0FE84D}" destId="{0072FF7C-52D6-4F7E-ABD8-913B7016D740}" srcOrd="1" destOrd="0" presId="urn:microsoft.com/office/officeart/2005/8/layout/StepDownProcess"/>
    <dgm:cxn modelId="{1562B594-CDD3-46C6-B1F3-D72298771806}" type="presParOf" srcId="{09DF4275-9D5E-4F2C-A18B-C6220E0FE84D}" destId="{104043AC-5C55-45EF-BF15-6F3360022F75}" srcOrd="2" destOrd="0" presId="urn:microsoft.com/office/officeart/2005/8/layout/StepDownProcess"/>
    <dgm:cxn modelId="{9F4960E5-21F1-4979-909D-F1A652530BC8}" type="presParOf" srcId="{104043AC-5C55-45EF-BF15-6F3360022F75}" destId="{C6852F6D-06FE-4213-B554-C24DB15E0775}" srcOrd="0" destOrd="0" presId="urn:microsoft.com/office/officeart/2005/8/layout/StepDownProcess"/>
    <dgm:cxn modelId="{F0B11CA1-7E71-4C50-8DCB-AC0C3CA4C6D5}" type="presParOf" srcId="{104043AC-5C55-45EF-BF15-6F3360022F75}" destId="{64A0471D-2928-4FC0-94DB-2C3F6ABBCB07}" srcOrd="1" destOrd="0" presId="urn:microsoft.com/office/officeart/2005/8/layout/StepDownProcess"/>
    <dgm:cxn modelId="{D764D455-3DA8-4A0D-AE24-9899BBB7C78C}" type="presParOf" srcId="{104043AC-5C55-45EF-BF15-6F3360022F75}" destId="{9485F89D-FBC2-4E87-A58A-2BCEA9EA335F}" srcOrd="2" destOrd="0" presId="urn:microsoft.com/office/officeart/2005/8/layout/StepDownProcess"/>
    <dgm:cxn modelId="{D0E0751F-57CE-4613-8340-5977C5976400}" type="presParOf" srcId="{09DF4275-9D5E-4F2C-A18B-C6220E0FE84D}" destId="{8F2E9021-6345-4759-B2F5-DE6031D0D55E}" srcOrd="3" destOrd="0" presId="urn:microsoft.com/office/officeart/2005/8/layout/StepDownProcess"/>
    <dgm:cxn modelId="{9E8D3F7C-F939-4900-90F9-FA3A6A931331}" type="presParOf" srcId="{09DF4275-9D5E-4F2C-A18B-C6220E0FE84D}" destId="{9BE82642-D422-4E38-A1C8-6210BF03B8BB}" srcOrd="4" destOrd="0" presId="urn:microsoft.com/office/officeart/2005/8/layout/StepDownProcess"/>
    <dgm:cxn modelId="{6D0B7631-7A8E-48BA-9959-3610C29F57A7}" type="presParOf" srcId="{9BE82642-D422-4E38-A1C8-6210BF03B8BB}" destId="{88E350BA-D905-4370-AF83-9605DBAC1262}" srcOrd="0" destOrd="0" presId="urn:microsoft.com/office/officeart/2005/8/layout/StepDownProcess"/>
    <dgm:cxn modelId="{831F97EB-4799-453E-AD63-BC8443AA51BD}" type="presParOf" srcId="{9BE82642-D422-4E38-A1C8-6210BF03B8BB}" destId="{11D5244F-068A-4FF0-9213-669DF73D0E67}" srcOrd="1" destOrd="0" presId="urn:microsoft.com/office/officeart/2005/8/layout/StepDownProcess"/>
    <dgm:cxn modelId="{2AAD2E29-241B-42C7-A333-373133F9008B}" type="presParOf" srcId="{9BE82642-D422-4E38-A1C8-6210BF03B8BB}" destId="{7EBA93AC-F2DD-4802-99CD-D6337F19BEFE}" srcOrd="2" destOrd="0" presId="urn:microsoft.com/office/officeart/2005/8/layout/StepDownProcess"/>
    <dgm:cxn modelId="{B87E07EB-5D75-4131-B34C-EB6F46B352B4}" type="presParOf" srcId="{09DF4275-9D5E-4F2C-A18B-C6220E0FE84D}" destId="{A158289F-9E71-4DBC-8715-6BBA3B5D8770}" srcOrd="5" destOrd="0" presId="urn:microsoft.com/office/officeart/2005/8/layout/StepDownProcess"/>
    <dgm:cxn modelId="{9EEC09B5-2536-4080-A1A8-4CCC9193D6D0}" type="presParOf" srcId="{09DF4275-9D5E-4F2C-A18B-C6220E0FE84D}" destId="{650CC39D-FFCC-4CBB-AB7E-321C3C64ADCF}" srcOrd="6" destOrd="0" presId="urn:microsoft.com/office/officeart/2005/8/layout/StepDownProcess"/>
    <dgm:cxn modelId="{35F8A199-AE70-4D9F-926B-64FC60AF2E4E}" type="presParOf" srcId="{650CC39D-FFCC-4CBB-AB7E-321C3C64ADCF}" destId="{C00A579C-C8BB-4CF6-954A-7F2609AC9260}"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1210EE-0477-4D0A-A550-B5E86E43752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904821D6-5D38-4BC5-A972-9C52B8CED47C}">
      <dgm:prSet phldrT="[Metin]"/>
      <dgm:spPr>
        <a:ln>
          <a:solidFill>
            <a:srgbClr val="C00000"/>
          </a:solidFill>
        </a:ln>
      </dgm:spPr>
      <dgm:t>
        <a:bodyPr/>
        <a:lstStyle/>
        <a:p>
          <a:r>
            <a:rPr lang="tr-TR" dirty="0"/>
            <a:t>Gereksinimlerin Belirlenmesi</a:t>
          </a:r>
        </a:p>
      </dgm:t>
    </dgm:pt>
    <dgm:pt modelId="{844158FF-04D8-4521-8CA1-DC964CC4D061}" type="parTrans" cxnId="{BE7FB3D7-6F49-4850-9A68-756A59957564}">
      <dgm:prSet/>
      <dgm:spPr/>
      <dgm:t>
        <a:bodyPr/>
        <a:lstStyle/>
        <a:p>
          <a:endParaRPr lang="tr-TR"/>
        </a:p>
      </dgm:t>
    </dgm:pt>
    <dgm:pt modelId="{EE089B82-D589-4355-99FF-62E1CF277329}" type="sibTrans" cxnId="{BE7FB3D7-6F49-4850-9A68-756A59957564}">
      <dgm:prSet/>
      <dgm:spPr/>
      <dgm:t>
        <a:bodyPr/>
        <a:lstStyle/>
        <a:p>
          <a:endParaRPr lang="tr-TR"/>
        </a:p>
      </dgm:t>
    </dgm:pt>
    <dgm:pt modelId="{F607D121-B00B-468B-A4A6-7545EDCAC0B3}">
      <dgm:prSet phldrT="[Metin]"/>
      <dgm:spPr/>
      <dgm:t>
        <a:bodyPr/>
        <a:lstStyle/>
        <a:p>
          <a:r>
            <a:rPr lang="tr-TR" dirty="0"/>
            <a:t>Gereksinim Analizi</a:t>
          </a:r>
        </a:p>
      </dgm:t>
    </dgm:pt>
    <dgm:pt modelId="{D5176853-6DD5-42CA-B7EB-E5BB60D80958}" type="parTrans" cxnId="{8B82C81E-D737-4BC5-8627-A04D71CE8B5E}">
      <dgm:prSet/>
      <dgm:spPr/>
      <dgm:t>
        <a:bodyPr/>
        <a:lstStyle/>
        <a:p>
          <a:endParaRPr lang="tr-TR"/>
        </a:p>
      </dgm:t>
    </dgm:pt>
    <dgm:pt modelId="{558D09E8-971F-4830-9F14-D494A9A5205F}" type="sibTrans" cxnId="{8B82C81E-D737-4BC5-8627-A04D71CE8B5E}">
      <dgm:prSet/>
      <dgm:spPr/>
      <dgm:t>
        <a:bodyPr/>
        <a:lstStyle/>
        <a:p>
          <a:endParaRPr lang="tr-TR"/>
        </a:p>
      </dgm:t>
    </dgm:pt>
    <dgm:pt modelId="{86A684E1-47D4-4161-8E05-B1873C902BC1}">
      <dgm:prSet phldrT="[Metin]"/>
      <dgm:spPr/>
      <dgm:t>
        <a:bodyPr/>
        <a:lstStyle/>
        <a:p>
          <a:r>
            <a:rPr lang="tr-TR" dirty="0"/>
            <a:t>Gereksinimlerin Toplanması</a:t>
          </a:r>
        </a:p>
      </dgm:t>
    </dgm:pt>
    <dgm:pt modelId="{57E33B4B-BB9E-4ED0-B0BE-0D1F90957E0A}" type="sibTrans" cxnId="{02FB1768-42C4-460F-82BB-EB11CC33CA8B}">
      <dgm:prSet/>
      <dgm:spPr/>
      <dgm:t>
        <a:bodyPr/>
        <a:lstStyle/>
        <a:p>
          <a:endParaRPr lang="tr-TR"/>
        </a:p>
      </dgm:t>
    </dgm:pt>
    <dgm:pt modelId="{73F526E0-2CFF-4AAA-BF3C-12B72713FCCA}" type="parTrans" cxnId="{02FB1768-42C4-460F-82BB-EB11CC33CA8B}">
      <dgm:prSet/>
      <dgm:spPr/>
      <dgm:t>
        <a:bodyPr/>
        <a:lstStyle/>
        <a:p>
          <a:endParaRPr lang="tr-TR"/>
        </a:p>
      </dgm:t>
    </dgm:pt>
    <dgm:pt modelId="{F67915BD-979F-49EF-850B-14765B4BE8AE}" type="pres">
      <dgm:prSet presAssocID="{591210EE-0477-4D0A-A550-B5E86E437529}" presName="hierChild1" presStyleCnt="0">
        <dgm:presLayoutVars>
          <dgm:chPref val="1"/>
          <dgm:dir/>
          <dgm:animOne val="branch"/>
          <dgm:animLvl val="lvl"/>
          <dgm:resizeHandles/>
        </dgm:presLayoutVars>
      </dgm:prSet>
      <dgm:spPr/>
    </dgm:pt>
    <dgm:pt modelId="{EE327796-17FF-48C6-8F39-685B365B1312}" type="pres">
      <dgm:prSet presAssocID="{904821D6-5D38-4BC5-A972-9C52B8CED47C}" presName="hierRoot1" presStyleCnt="0"/>
      <dgm:spPr/>
    </dgm:pt>
    <dgm:pt modelId="{61BA58A1-E47A-4168-985A-73B7849A3F81}" type="pres">
      <dgm:prSet presAssocID="{904821D6-5D38-4BC5-A972-9C52B8CED47C}" presName="composite" presStyleCnt="0"/>
      <dgm:spPr/>
    </dgm:pt>
    <dgm:pt modelId="{9F5BF61B-A9EF-4789-A7FE-530621E6A5D2}" type="pres">
      <dgm:prSet presAssocID="{904821D6-5D38-4BC5-A972-9C52B8CED47C}" presName="background" presStyleLbl="node0" presStyleIdx="0" presStyleCnt="1"/>
      <dgm:spPr/>
    </dgm:pt>
    <dgm:pt modelId="{7D292A9E-5FD5-4FFC-AB0C-9F9A0F217501}" type="pres">
      <dgm:prSet presAssocID="{904821D6-5D38-4BC5-A972-9C52B8CED47C}" presName="text" presStyleLbl="fgAcc0" presStyleIdx="0" presStyleCnt="1">
        <dgm:presLayoutVars>
          <dgm:chPref val="3"/>
        </dgm:presLayoutVars>
      </dgm:prSet>
      <dgm:spPr/>
    </dgm:pt>
    <dgm:pt modelId="{87BE9A2F-AEDD-46EE-ADEA-93C1C915EE46}" type="pres">
      <dgm:prSet presAssocID="{904821D6-5D38-4BC5-A972-9C52B8CED47C}" presName="hierChild2" presStyleCnt="0"/>
      <dgm:spPr/>
    </dgm:pt>
    <dgm:pt modelId="{97278E01-5380-4BF0-885B-B8678345D04E}" type="pres">
      <dgm:prSet presAssocID="{73F526E0-2CFF-4AAA-BF3C-12B72713FCCA}" presName="Name10" presStyleLbl="parChTrans1D2" presStyleIdx="0" presStyleCnt="2"/>
      <dgm:spPr/>
    </dgm:pt>
    <dgm:pt modelId="{57FC1354-D5F1-4DE9-AE1A-32C49095DE1D}" type="pres">
      <dgm:prSet presAssocID="{86A684E1-47D4-4161-8E05-B1873C902BC1}" presName="hierRoot2" presStyleCnt="0"/>
      <dgm:spPr/>
    </dgm:pt>
    <dgm:pt modelId="{772C6D95-4713-4B5C-9E3F-7F8E3A9858C9}" type="pres">
      <dgm:prSet presAssocID="{86A684E1-47D4-4161-8E05-B1873C902BC1}" presName="composite2" presStyleCnt="0"/>
      <dgm:spPr/>
    </dgm:pt>
    <dgm:pt modelId="{F96CEBE7-0FFE-47D5-977F-1B02B0666A92}" type="pres">
      <dgm:prSet presAssocID="{86A684E1-47D4-4161-8E05-B1873C902BC1}" presName="background2" presStyleLbl="node2" presStyleIdx="0" presStyleCnt="2"/>
      <dgm:spPr/>
    </dgm:pt>
    <dgm:pt modelId="{7ACA0F76-BA26-425B-AA28-2794B07FFF4F}" type="pres">
      <dgm:prSet presAssocID="{86A684E1-47D4-4161-8E05-B1873C902BC1}" presName="text2" presStyleLbl="fgAcc2" presStyleIdx="0" presStyleCnt="2">
        <dgm:presLayoutVars>
          <dgm:chPref val="3"/>
        </dgm:presLayoutVars>
      </dgm:prSet>
      <dgm:spPr/>
    </dgm:pt>
    <dgm:pt modelId="{CA050462-8F6D-4636-A38C-A2C59ED0EC69}" type="pres">
      <dgm:prSet presAssocID="{86A684E1-47D4-4161-8E05-B1873C902BC1}" presName="hierChild3" presStyleCnt="0"/>
      <dgm:spPr/>
    </dgm:pt>
    <dgm:pt modelId="{DC5A77F5-90CF-459C-A4DA-E70CD45A2082}" type="pres">
      <dgm:prSet presAssocID="{D5176853-6DD5-42CA-B7EB-E5BB60D80958}" presName="Name10" presStyleLbl="parChTrans1D2" presStyleIdx="1" presStyleCnt="2"/>
      <dgm:spPr/>
    </dgm:pt>
    <dgm:pt modelId="{E95AAF6A-A6F9-436D-B402-62EC9881CE0E}" type="pres">
      <dgm:prSet presAssocID="{F607D121-B00B-468B-A4A6-7545EDCAC0B3}" presName="hierRoot2" presStyleCnt="0"/>
      <dgm:spPr/>
    </dgm:pt>
    <dgm:pt modelId="{6F938203-8E8E-40AD-B901-D43DE875224B}" type="pres">
      <dgm:prSet presAssocID="{F607D121-B00B-468B-A4A6-7545EDCAC0B3}" presName="composite2" presStyleCnt="0"/>
      <dgm:spPr/>
    </dgm:pt>
    <dgm:pt modelId="{B4FAC17C-2F9B-412D-871D-0D3A79C118B7}" type="pres">
      <dgm:prSet presAssocID="{F607D121-B00B-468B-A4A6-7545EDCAC0B3}" presName="background2" presStyleLbl="node2" presStyleIdx="1" presStyleCnt="2"/>
      <dgm:spPr/>
    </dgm:pt>
    <dgm:pt modelId="{C2CC94B3-2662-4361-91FB-DEBEAC41FC2D}" type="pres">
      <dgm:prSet presAssocID="{F607D121-B00B-468B-A4A6-7545EDCAC0B3}" presName="text2" presStyleLbl="fgAcc2" presStyleIdx="1" presStyleCnt="2">
        <dgm:presLayoutVars>
          <dgm:chPref val="3"/>
        </dgm:presLayoutVars>
      </dgm:prSet>
      <dgm:spPr/>
    </dgm:pt>
    <dgm:pt modelId="{839885F9-6C62-47B4-8D1C-088B4C495B78}" type="pres">
      <dgm:prSet presAssocID="{F607D121-B00B-468B-A4A6-7545EDCAC0B3}" presName="hierChild3" presStyleCnt="0"/>
      <dgm:spPr/>
    </dgm:pt>
  </dgm:ptLst>
  <dgm:cxnLst>
    <dgm:cxn modelId="{5005E419-B27D-41F6-B101-C87D0833D3D3}" type="presOf" srcId="{F607D121-B00B-468B-A4A6-7545EDCAC0B3}" destId="{C2CC94B3-2662-4361-91FB-DEBEAC41FC2D}" srcOrd="0" destOrd="0" presId="urn:microsoft.com/office/officeart/2005/8/layout/hierarchy1"/>
    <dgm:cxn modelId="{8B82C81E-D737-4BC5-8627-A04D71CE8B5E}" srcId="{904821D6-5D38-4BC5-A972-9C52B8CED47C}" destId="{F607D121-B00B-468B-A4A6-7545EDCAC0B3}" srcOrd="1" destOrd="0" parTransId="{D5176853-6DD5-42CA-B7EB-E5BB60D80958}" sibTransId="{558D09E8-971F-4830-9F14-D494A9A5205F}"/>
    <dgm:cxn modelId="{33CC3841-4D97-42CC-B829-C8459620C79F}" type="presOf" srcId="{D5176853-6DD5-42CA-B7EB-E5BB60D80958}" destId="{DC5A77F5-90CF-459C-A4DA-E70CD45A2082}" srcOrd="0" destOrd="0" presId="urn:microsoft.com/office/officeart/2005/8/layout/hierarchy1"/>
    <dgm:cxn modelId="{02FB1768-42C4-460F-82BB-EB11CC33CA8B}" srcId="{904821D6-5D38-4BC5-A972-9C52B8CED47C}" destId="{86A684E1-47D4-4161-8E05-B1873C902BC1}" srcOrd="0" destOrd="0" parTransId="{73F526E0-2CFF-4AAA-BF3C-12B72713FCCA}" sibTransId="{57E33B4B-BB9E-4ED0-B0BE-0D1F90957E0A}"/>
    <dgm:cxn modelId="{9A04EE6D-F1BD-42F7-8703-88881FA9B3C9}" type="presOf" srcId="{86A684E1-47D4-4161-8E05-B1873C902BC1}" destId="{7ACA0F76-BA26-425B-AA28-2794B07FFF4F}" srcOrd="0" destOrd="0" presId="urn:microsoft.com/office/officeart/2005/8/layout/hierarchy1"/>
    <dgm:cxn modelId="{506920A5-5B52-44AA-9DF7-6E054501243D}" type="presOf" srcId="{904821D6-5D38-4BC5-A972-9C52B8CED47C}" destId="{7D292A9E-5FD5-4FFC-AB0C-9F9A0F217501}" srcOrd="0" destOrd="0" presId="urn:microsoft.com/office/officeart/2005/8/layout/hierarchy1"/>
    <dgm:cxn modelId="{4A72A8BF-86D1-4439-828C-F8C6318B319B}" type="presOf" srcId="{591210EE-0477-4D0A-A550-B5E86E437529}" destId="{F67915BD-979F-49EF-850B-14765B4BE8AE}" srcOrd="0" destOrd="0" presId="urn:microsoft.com/office/officeart/2005/8/layout/hierarchy1"/>
    <dgm:cxn modelId="{28A8A0D1-717C-4012-A347-EC2224BF5577}" type="presOf" srcId="{73F526E0-2CFF-4AAA-BF3C-12B72713FCCA}" destId="{97278E01-5380-4BF0-885B-B8678345D04E}" srcOrd="0" destOrd="0" presId="urn:microsoft.com/office/officeart/2005/8/layout/hierarchy1"/>
    <dgm:cxn modelId="{BE7FB3D7-6F49-4850-9A68-756A59957564}" srcId="{591210EE-0477-4D0A-A550-B5E86E437529}" destId="{904821D6-5D38-4BC5-A972-9C52B8CED47C}" srcOrd="0" destOrd="0" parTransId="{844158FF-04D8-4521-8CA1-DC964CC4D061}" sibTransId="{EE089B82-D589-4355-99FF-62E1CF277329}"/>
    <dgm:cxn modelId="{18CC1AC5-4D30-4A0E-8969-4A4AB0994D39}" type="presParOf" srcId="{F67915BD-979F-49EF-850B-14765B4BE8AE}" destId="{EE327796-17FF-48C6-8F39-685B365B1312}" srcOrd="0" destOrd="0" presId="urn:microsoft.com/office/officeart/2005/8/layout/hierarchy1"/>
    <dgm:cxn modelId="{61BDC462-3F36-424F-BF9A-10E5342D6517}" type="presParOf" srcId="{EE327796-17FF-48C6-8F39-685B365B1312}" destId="{61BA58A1-E47A-4168-985A-73B7849A3F81}" srcOrd="0" destOrd="0" presId="urn:microsoft.com/office/officeart/2005/8/layout/hierarchy1"/>
    <dgm:cxn modelId="{90C2DC4D-665B-4AFF-A2C8-EF17BEF62414}" type="presParOf" srcId="{61BA58A1-E47A-4168-985A-73B7849A3F81}" destId="{9F5BF61B-A9EF-4789-A7FE-530621E6A5D2}" srcOrd="0" destOrd="0" presId="urn:microsoft.com/office/officeart/2005/8/layout/hierarchy1"/>
    <dgm:cxn modelId="{0ABE7A34-289A-4FA9-ACF5-30A1091C1E28}" type="presParOf" srcId="{61BA58A1-E47A-4168-985A-73B7849A3F81}" destId="{7D292A9E-5FD5-4FFC-AB0C-9F9A0F217501}" srcOrd="1" destOrd="0" presId="urn:microsoft.com/office/officeart/2005/8/layout/hierarchy1"/>
    <dgm:cxn modelId="{10FEEB2C-8812-4C09-93D4-FA31C1B0E223}" type="presParOf" srcId="{EE327796-17FF-48C6-8F39-685B365B1312}" destId="{87BE9A2F-AEDD-46EE-ADEA-93C1C915EE46}" srcOrd="1" destOrd="0" presId="urn:microsoft.com/office/officeart/2005/8/layout/hierarchy1"/>
    <dgm:cxn modelId="{76877242-6581-4568-B2B9-04ADA460EC75}" type="presParOf" srcId="{87BE9A2F-AEDD-46EE-ADEA-93C1C915EE46}" destId="{97278E01-5380-4BF0-885B-B8678345D04E}" srcOrd="0" destOrd="0" presId="urn:microsoft.com/office/officeart/2005/8/layout/hierarchy1"/>
    <dgm:cxn modelId="{690A9E9B-B7B4-430E-9228-E65B4F3905CF}" type="presParOf" srcId="{87BE9A2F-AEDD-46EE-ADEA-93C1C915EE46}" destId="{57FC1354-D5F1-4DE9-AE1A-32C49095DE1D}" srcOrd="1" destOrd="0" presId="urn:microsoft.com/office/officeart/2005/8/layout/hierarchy1"/>
    <dgm:cxn modelId="{D9345A1C-64F6-4573-A35C-8D5FEA403BF6}" type="presParOf" srcId="{57FC1354-D5F1-4DE9-AE1A-32C49095DE1D}" destId="{772C6D95-4713-4B5C-9E3F-7F8E3A9858C9}" srcOrd="0" destOrd="0" presId="urn:microsoft.com/office/officeart/2005/8/layout/hierarchy1"/>
    <dgm:cxn modelId="{B3EEF3B7-2AFF-4E76-9896-B5AB0B602DBD}" type="presParOf" srcId="{772C6D95-4713-4B5C-9E3F-7F8E3A9858C9}" destId="{F96CEBE7-0FFE-47D5-977F-1B02B0666A92}" srcOrd="0" destOrd="0" presId="urn:microsoft.com/office/officeart/2005/8/layout/hierarchy1"/>
    <dgm:cxn modelId="{85EC1D20-D223-43BB-8B78-AC2EA7B5F700}" type="presParOf" srcId="{772C6D95-4713-4B5C-9E3F-7F8E3A9858C9}" destId="{7ACA0F76-BA26-425B-AA28-2794B07FFF4F}" srcOrd="1" destOrd="0" presId="urn:microsoft.com/office/officeart/2005/8/layout/hierarchy1"/>
    <dgm:cxn modelId="{6E72AFC3-EB73-49BC-8745-CB62D9B111C8}" type="presParOf" srcId="{57FC1354-D5F1-4DE9-AE1A-32C49095DE1D}" destId="{CA050462-8F6D-4636-A38C-A2C59ED0EC69}" srcOrd="1" destOrd="0" presId="urn:microsoft.com/office/officeart/2005/8/layout/hierarchy1"/>
    <dgm:cxn modelId="{508B0B41-3FCD-4EF3-BD93-A830A2C497F8}" type="presParOf" srcId="{87BE9A2F-AEDD-46EE-ADEA-93C1C915EE46}" destId="{DC5A77F5-90CF-459C-A4DA-E70CD45A2082}" srcOrd="2" destOrd="0" presId="urn:microsoft.com/office/officeart/2005/8/layout/hierarchy1"/>
    <dgm:cxn modelId="{8055F53B-CE11-41C3-B9B8-E6CFCB3B128F}" type="presParOf" srcId="{87BE9A2F-AEDD-46EE-ADEA-93C1C915EE46}" destId="{E95AAF6A-A6F9-436D-B402-62EC9881CE0E}" srcOrd="3" destOrd="0" presId="urn:microsoft.com/office/officeart/2005/8/layout/hierarchy1"/>
    <dgm:cxn modelId="{C762CB8B-7BF4-493E-96A2-C867FA70EBA6}" type="presParOf" srcId="{E95AAF6A-A6F9-436D-B402-62EC9881CE0E}" destId="{6F938203-8E8E-40AD-B901-D43DE875224B}" srcOrd="0" destOrd="0" presId="urn:microsoft.com/office/officeart/2005/8/layout/hierarchy1"/>
    <dgm:cxn modelId="{5D7FB9CC-88BD-47CA-8DA0-71ED8A68A2A2}" type="presParOf" srcId="{6F938203-8E8E-40AD-B901-D43DE875224B}" destId="{B4FAC17C-2F9B-412D-871D-0D3A79C118B7}" srcOrd="0" destOrd="0" presId="urn:microsoft.com/office/officeart/2005/8/layout/hierarchy1"/>
    <dgm:cxn modelId="{1C61B63A-D670-402F-9C50-8C233868EACC}" type="presParOf" srcId="{6F938203-8E8E-40AD-B901-D43DE875224B}" destId="{C2CC94B3-2662-4361-91FB-DEBEAC41FC2D}" srcOrd="1" destOrd="0" presId="urn:microsoft.com/office/officeart/2005/8/layout/hierarchy1"/>
    <dgm:cxn modelId="{70C54C51-B20A-43EC-8174-20FBE7E6619D}" type="presParOf" srcId="{E95AAF6A-A6F9-436D-B402-62EC9881CE0E}" destId="{839885F9-6C62-47B4-8D1C-088B4C495B7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1210EE-0477-4D0A-A550-B5E86E43752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904821D6-5D38-4BC5-A972-9C52B8CED47C}">
      <dgm:prSet phldrT="[Metin]"/>
      <dgm:spPr/>
      <dgm:t>
        <a:bodyPr/>
        <a:lstStyle/>
        <a:p>
          <a:r>
            <a:rPr lang="tr-TR" dirty="0"/>
            <a:t>Gereksinimlerin Belirlenmesi</a:t>
          </a:r>
        </a:p>
      </dgm:t>
    </dgm:pt>
    <dgm:pt modelId="{844158FF-04D8-4521-8CA1-DC964CC4D061}" type="parTrans" cxnId="{BE7FB3D7-6F49-4850-9A68-756A59957564}">
      <dgm:prSet/>
      <dgm:spPr/>
      <dgm:t>
        <a:bodyPr/>
        <a:lstStyle/>
        <a:p>
          <a:endParaRPr lang="tr-TR"/>
        </a:p>
      </dgm:t>
    </dgm:pt>
    <dgm:pt modelId="{EE089B82-D589-4355-99FF-62E1CF277329}" type="sibTrans" cxnId="{BE7FB3D7-6F49-4850-9A68-756A59957564}">
      <dgm:prSet/>
      <dgm:spPr/>
      <dgm:t>
        <a:bodyPr/>
        <a:lstStyle/>
        <a:p>
          <a:endParaRPr lang="tr-TR"/>
        </a:p>
      </dgm:t>
    </dgm:pt>
    <dgm:pt modelId="{F607D121-B00B-468B-A4A6-7545EDCAC0B3}">
      <dgm:prSet phldrT="[Metin]"/>
      <dgm:spPr/>
      <dgm:t>
        <a:bodyPr/>
        <a:lstStyle/>
        <a:p>
          <a:r>
            <a:rPr lang="tr-TR" dirty="0"/>
            <a:t>Gereksinim Analizi</a:t>
          </a:r>
        </a:p>
      </dgm:t>
    </dgm:pt>
    <dgm:pt modelId="{D5176853-6DD5-42CA-B7EB-E5BB60D80958}" type="parTrans" cxnId="{8B82C81E-D737-4BC5-8627-A04D71CE8B5E}">
      <dgm:prSet/>
      <dgm:spPr/>
      <dgm:t>
        <a:bodyPr/>
        <a:lstStyle/>
        <a:p>
          <a:endParaRPr lang="tr-TR"/>
        </a:p>
      </dgm:t>
    </dgm:pt>
    <dgm:pt modelId="{558D09E8-971F-4830-9F14-D494A9A5205F}" type="sibTrans" cxnId="{8B82C81E-D737-4BC5-8627-A04D71CE8B5E}">
      <dgm:prSet/>
      <dgm:spPr/>
      <dgm:t>
        <a:bodyPr/>
        <a:lstStyle/>
        <a:p>
          <a:endParaRPr lang="tr-TR"/>
        </a:p>
      </dgm:t>
    </dgm:pt>
    <dgm:pt modelId="{86A684E1-47D4-4161-8E05-B1873C902BC1}">
      <dgm:prSet phldrT="[Metin]"/>
      <dgm:spPr>
        <a:ln>
          <a:solidFill>
            <a:srgbClr val="C00000"/>
          </a:solidFill>
        </a:ln>
      </dgm:spPr>
      <dgm:t>
        <a:bodyPr/>
        <a:lstStyle/>
        <a:p>
          <a:r>
            <a:rPr lang="tr-TR" dirty="0"/>
            <a:t>Gereksinimlerin Toplanması</a:t>
          </a:r>
        </a:p>
      </dgm:t>
    </dgm:pt>
    <dgm:pt modelId="{57E33B4B-BB9E-4ED0-B0BE-0D1F90957E0A}" type="sibTrans" cxnId="{02FB1768-42C4-460F-82BB-EB11CC33CA8B}">
      <dgm:prSet/>
      <dgm:spPr/>
      <dgm:t>
        <a:bodyPr/>
        <a:lstStyle/>
        <a:p>
          <a:endParaRPr lang="tr-TR"/>
        </a:p>
      </dgm:t>
    </dgm:pt>
    <dgm:pt modelId="{73F526E0-2CFF-4AAA-BF3C-12B72713FCCA}" type="parTrans" cxnId="{02FB1768-42C4-460F-82BB-EB11CC33CA8B}">
      <dgm:prSet/>
      <dgm:spPr/>
      <dgm:t>
        <a:bodyPr/>
        <a:lstStyle/>
        <a:p>
          <a:endParaRPr lang="tr-TR"/>
        </a:p>
      </dgm:t>
    </dgm:pt>
    <dgm:pt modelId="{F67915BD-979F-49EF-850B-14765B4BE8AE}" type="pres">
      <dgm:prSet presAssocID="{591210EE-0477-4D0A-A550-B5E86E437529}" presName="hierChild1" presStyleCnt="0">
        <dgm:presLayoutVars>
          <dgm:chPref val="1"/>
          <dgm:dir/>
          <dgm:animOne val="branch"/>
          <dgm:animLvl val="lvl"/>
          <dgm:resizeHandles/>
        </dgm:presLayoutVars>
      </dgm:prSet>
      <dgm:spPr/>
    </dgm:pt>
    <dgm:pt modelId="{EE327796-17FF-48C6-8F39-685B365B1312}" type="pres">
      <dgm:prSet presAssocID="{904821D6-5D38-4BC5-A972-9C52B8CED47C}" presName="hierRoot1" presStyleCnt="0"/>
      <dgm:spPr/>
    </dgm:pt>
    <dgm:pt modelId="{61BA58A1-E47A-4168-985A-73B7849A3F81}" type="pres">
      <dgm:prSet presAssocID="{904821D6-5D38-4BC5-A972-9C52B8CED47C}" presName="composite" presStyleCnt="0"/>
      <dgm:spPr/>
    </dgm:pt>
    <dgm:pt modelId="{9F5BF61B-A9EF-4789-A7FE-530621E6A5D2}" type="pres">
      <dgm:prSet presAssocID="{904821D6-5D38-4BC5-A972-9C52B8CED47C}" presName="background" presStyleLbl="node0" presStyleIdx="0" presStyleCnt="1"/>
      <dgm:spPr/>
    </dgm:pt>
    <dgm:pt modelId="{7D292A9E-5FD5-4FFC-AB0C-9F9A0F217501}" type="pres">
      <dgm:prSet presAssocID="{904821D6-5D38-4BC5-A972-9C52B8CED47C}" presName="text" presStyleLbl="fgAcc0" presStyleIdx="0" presStyleCnt="1">
        <dgm:presLayoutVars>
          <dgm:chPref val="3"/>
        </dgm:presLayoutVars>
      </dgm:prSet>
      <dgm:spPr/>
    </dgm:pt>
    <dgm:pt modelId="{87BE9A2F-AEDD-46EE-ADEA-93C1C915EE46}" type="pres">
      <dgm:prSet presAssocID="{904821D6-5D38-4BC5-A972-9C52B8CED47C}" presName="hierChild2" presStyleCnt="0"/>
      <dgm:spPr/>
    </dgm:pt>
    <dgm:pt modelId="{97278E01-5380-4BF0-885B-B8678345D04E}" type="pres">
      <dgm:prSet presAssocID="{73F526E0-2CFF-4AAA-BF3C-12B72713FCCA}" presName="Name10" presStyleLbl="parChTrans1D2" presStyleIdx="0" presStyleCnt="2"/>
      <dgm:spPr/>
    </dgm:pt>
    <dgm:pt modelId="{57FC1354-D5F1-4DE9-AE1A-32C49095DE1D}" type="pres">
      <dgm:prSet presAssocID="{86A684E1-47D4-4161-8E05-B1873C902BC1}" presName="hierRoot2" presStyleCnt="0"/>
      <dgm:spPr/>
    </dgm:pt>
    <dgm:pt modelId="{772C6D95-4713-4B5C-9E3F-7F8E3A9858C9}" type="pres">
      <dgm:prSet presAssocID="{86A684E1-47D4-4161-8E05-B1873C902BC1}" presName="composite2" presStyleCnt="0"/>
      <dgm:spPr/>
    </dgm:pt>
    <dgm:pt modelId="{F96CEBE7-0FFE-47D5-977F-1B02B0666A92}" type="pres">
      <dgm:prSet presAssocID="{86A684E1-47D4-4161-8E05-B1873C902BC1}" presName="background2" presStyleLbl="node2" presStyleIdx="0" presStyleCnt="2"/>
      <dgm:spPr/>
    </dgm:pt>
    <dgm:pt modelId="{7ACA0F76-BA26-425B-AA28-2794B07FFF4F}" type="pres">
      <dgm:prSet presAssocID="{86A684E1-47D4-4161-8E05-B1873C902BC1}" presName="text2" presStyleLbl="fgAcc2" presStyleIdx="0" presStyleCnt="2">
        <dgm:presLayoutVars>
          <dgm:chPref val="3"/>
        </dgm:presLayoutVars>
      </dgm:prSet>
      <dgm:spPr/>
    </dgm:pt>
    <dgm:pt modelId="{CA050462-8F6D-4636-A38C-A2C59ED0EC69}" type="pres">
      <dgm:prSet presAssocID="{86A684E1-47D4-4161-8E05-B1873C902BC1}" presName="hierChild3" presStyleCnt="0"/>
      <dgm:spPr/>
    </dgm:pt>
    <dgm:pt modelId="{DC5A77F5-90CF-459C-A4DA-E70CD45A2082}" type="pres">
      <dgm:prSet presAssocID="{D5176853-6DD5-42CA-B7EB-E5BB60D80958}" presName="Name10" presStyleLbl="parChTrans1D2" presStyleIdx="1" presStyleCnt="2"/>
      <dgm:spPr/>
    </dgm:pt>
    <dgm:pt modelId="{E95AAF6A-A6F9-436D-B402-62EC9881CE0E}" type="pres">
      <dgm:prSet presAssocID="{F607D121-B00B-468B-A4A6-7545EDCAC0B3}" presName="hierRoot2" presStyleCnt="0"/>
      <dgm:spPr/>
    </dgm:pt>
    <dgm:pt modelId="{6F938203-8E8E-40AD-B901-D43DE875224B}" type="pres">
      <dgm:prSet presAssocID="{F607D121-B00B-468B-A4A6-7545EDCAC0B3}" presName="composite2" presStyleCnt="0"/>
      <dgm:spPr/>
    </dgm:pt>
    <dgm:pt modelId="{B4FAC17C-2F9B-412D-871D-0D3A79C118B7}" type="pres">
      <dgm:prSet presAssocID="{F607D121-B00B-468B-A4A6-7545EDCAC0B3}" presName="background2" presStyleLbl="node2" presStyleIdx="1" presStyleCnt="2"/>
      <dgm:spPr/>
    </dgm:pt>
    <dgm:pt modelId="{C2CC94B3-2662-4361-91FB-DEBEAC41FC2D}" type="pres">
      <dgm:prSet presAssocID="{F607D121-B00B-468B-A4A6-7545EDCAC0B3}" presName="text2" presStyleLbl="fgAcc2" presStyleIdx="1" presStyleCnt="2">
        <dgm:presLayoutVars>
          <dgm:chPref val="3"/>
        </dgm:presLayoutVars>
      </dgm:prSet>
      <dgm:spPr/>
    </dgm:pt>
    <dgm:pt modelId="{839885F9-6C62-47B4-8D1C-088B4C495B78}" type="pres">
      <dgm:prSet presAssocID="{F607D121-B00B-468B-A4A6-7545EDCAC0B3}" presName="hierChild3" presStyleCnt="0"/>
      <dgm:spPr/>
    </dgm:pt>
  </dgm:ptLst>
  <dgm:cxnLst>
    <dgm:cxn modelId="{5005E419-B27D-41F6-B101-C87D0833D3D3}" type="presOf" srcId="{F607D121-B00B-468B-A4A6-7545EDCAC0B3}" destId="{C2CC94B3-2662-4361-91FB-DEBEAC41FC2D}" srcOrd="0" destOrd="0" presId="urn:microsoft.com/office/officeart/2005/8/layout/hierarchy1"/>
    <dgm:cxn modelId="{8B82C81E-D737-4BC5-8627-A04D71CE8B5E}" srcId="{904821D6-5D38-4BC5-A972-9C52B8CED47C}" destId="{F607D121-B00B-468B-A4A6-7545EDCAC0B3}" srcOrd="1" destOrd="0" parTransId="{D5176853-6DD5-42CA-B7EB-E5BB60D80958}" sibTransId="{558D09E8-971F-4830-9F14-D494A9A5205F}"/>
    <dgm:cxn modelId="{33CC3841-4D97-42CC-B829-C8459620C79F}" type="presOf" srcId="{D5176853-6DD5-42CA-B7EB-E5BB60D80958}" destId="{DC5A77F5-90CF-459C-A4DA-E70CD45A2082}" srcOrd="0" destOrd="0" presId="urn:microsoft.com/office/officeart/2005/8/layout/hierarchy1"/>
    <dgm:cxn modelId="{02FB1768-42C4-460F-82BB-EB11CC33CA8B}" srcId="{904821D6-5D38-4BC5-A972-9C52B8CED47C}" destId="{86A684E1-47D4-4161-8E05-B1873C902BC1}" srcOrd="0" destOrd="0" parTransId="{73F526E0-2CFF-4AAA-BF3C-12B72713FCCA}" sibTransId="{57E33B4B-BB9E-4ED0-B0BE-0D1F90957E0A}"/>
    <dgm:cxn modelId="{9A04EE6D-F1BD-42F7-8703-88881FA9B3C9}" type="presOf" srcId="{86A684E1-47D4-4161-8E05-B1873C902BC1}" destId="{7ACA0F76-BA26-425B-AA28-2794B07FFF4F}" srcOrd="0" destOrd="0" presId="urn:microsoft.com/office/officeart/2005/8/layout/hierarchy1"/>
    <dgm:cxn modelId="{506920A5-5B52-44AA-9DF7-6E054501243D}" type="presOf" srcId="{904821D6-5D38-4BC5-A972-9C52B8CED47C}" destId="{7D292A9E-5FD5-4FFC-AB0C-9F9A0F217501}" srcOrd="0" destOrd="0" presId="urn:microsoft.com/office/officeart/2005/8/layout/hierarchy1"/>
    <dgm:cxn modelId="{4A72A8BF-86D1-4439-828C-F8C6318B319B}" type="presOf" srcId="{591210EE-0477-4D0A-A550-B5E86E437529}" destId="{F67915BD-979F-49EF-850B-14765B4BE8AE}" srcOrd="0" destOrd="0" presId="urn:microsoft.com/office/officeart/2005/8/layout/hierarchy1"/>
    <dgm:cxn modelId="{28A8A0D1-717C-4012-A347-EC2224BF5577}" type="presOf" srcId="{73F526E0-2CFF-4AAA-BF3C-12B72713FCCA}" destId="{97278E01-5380-4BF0-885B-B8678345D04E}" srcOrd="0" destOrd="0" presId="urn:microsoft.com/office/officeart/2005/8/layout/hierarchy1"/>
    <dgm:cxn modelId="{BE7FB3D7-6F49-4850-9A68-756A59957564}" srcId="{591210EE-0477-4D0A-A550-B5E86E437529}" destId="{904821D6-5D38-4BC5-A972-9C52B8CED47C}" srcOrd="0" destOrd="0" parTransId="{844158FF-04D8-4521-8CA1-DC964CC4D061}" sibTransId="{EE089B82-D589-4355-99FF-62E1CF277329}"/>
    <dgm:cxn modelId="{18CC1AC5-4D30-4A0E-8969-4A4AB0994D39}" type="presParOf" srcId="{F67915BD-979F-49EF-850B-14765B4BE8AE}" destId="{EE327796-17FF-48C6-8F39-685B365B1312}" srcOrd="0" destOrd="0" presId="urn:microsoft.com/office/officeart/2005/8/layout/hierarchy1"/>
    <dgm:cxn modelId="{61BDC462-3F36-424F-BF9A-10E5342D6517}" type="presParOf" srcId="{EE327796-17FF-48C6-8F39-685B365B1312}" destId="{61BA58A1-E47A-4168-985A-73B7849A3F81}" srcOrd="0" destOrd="0" presId="urn:microsoft.com/office/officeart/2005/8/layout/hierarchy1"/>
    <dgm:cxn modelId="{90C2DC4D-665B-4AFF-A2C8-EF17BEF62414}" type="presParOf" srcId="{61BA58A1-E47A-4168-985A-73B7849A3F81}" destId="{9F5BF61B-A9EF-4789-A7FE-530621E6A5D2}" srcOrd="0" destOrd="0" presId="urn:microsoft.com/office/officeart/2005/8/layout/hierarchy1"/>
    <dgm:cxn modelId="{0ABE7A34-289A-4FA9-ACF5-30A1091C1E28}" type="presParOf" srcId="{61BA58A1-E47A-4168-985A-73B7849A3F81}" destId="{7D292A9E-5FD5-4FFC-AB0C-9F9A0F217501}" srcOrd="1" destOrd="0" presId="urn:microsoft.com/office/officeart/2005/8/layout/hierarchy1"/>
    <dgm:cxn modelId="{10FEEB2C-8812-4C09-93D4-FA31C1B0E223}" type="presParOf" srcId="{EE327796-17FF-48C6-8F39-685B365B1312}" destId="{87BE9A2F-AEDD-46EE-ADEA-93C1C915EE46}" srcOrd="1" destOrd="0" presId="urn:microsoft.com/office/officeart/2005/8/layout/hierarchy1"/>
    <dgm:cxn modelId="{76877242-6581-4568-B2B9-04ADA460EC75}" type="presParOf" srcId="{87BE9A2F-AEDD-46EE-ADEA-93C1C915EE46}" destId="{97278E01-5380-4BF0-885B-B8678345D04E}" srcOrd="0" destOrd="0" presId="urn:microsoft.com/office/officeart/2005/8/layout/hierarchy1"/>
    <dgm:cxn modelId="{690A9E9B-B7B4-430E-9228-E65B4F3905CF}" type="presParOf" srcId="{87BE9A2F-AEDD-46EE-ADEA-93C1C915EE46}" destId="{57FC1354-D5F1-4DE9-AE1A-32C49095DE1D}" srcOrd="1" destOrd="0" presId="urn:microsoft.com/office/officeart/2005/8/layout/hierarchy1"/>
    <dgm:cxn modelId="{D9345A1C-64F6-4573-A35C-8D5FEA403BF6}" type="presParOf" srcId="{57FC1354-D5F1-4DE9-AE1A-32C49095DE1D}" destId="{772C6D95-4713-4B5C-9E3F-7F8E3A9858C9}" srcOrd="0" destOrd="0" presId="urn:microsoft.com/office/officeart/2005/8/layout/hierarchy1"/>
    <dgm:cxn modelId="{B3EEF3B7-2AFF-4E76-9896-B5AB0B602DBD}" type="presParOf" srcId="{772C6D95-4713-4B5C-9E3F-7F8E3A9858C9}" destId="{F96CEBE7-0FFE-47D5-977F-1B02B0666A92}" srcOrd="0" destOrd="0" presId="urn:microsoft.com/office/officeart/2005/8/layout/hierarchy1"/>
    <dgm:cxn modelId="{85EC1D20-D223-43BB-8B78-AC2EA7B5F700}" type="presParOf" srcId="{772C6D95-4713-4B5C-9E3F-7F8E3A9858C9}" destId="{7ACA0F76-BA26-425B-AA28-2794B07FFF4F}" srcOrd="1" destOrd="0" presId="urn:microsoft.com/office/officeart/2005/8/layout/hierarchy1"/>
    <dgm:cxn modelId="{6E72AFC3-EB73-49BC-8745-CB62D9B111C8}" type="presParOf" srcId="{57FC1354-D5F1-4DE9-AE1A-32C49095DE1D}" destId="{CA050462-8F6D-4636-A38C-A2C59ED0EC69}" srcOrd="1" destOrd="0" presId="urn:microsoft.com/office/officeart/2005/8/layout/hierarchy1"/>
    <dgm:cxn modelId="{508B0B41-3FCD-4EF3-BD93-A830A2C497F8}" type="presParOf" srcId="{87BE9A2F-AEDD-46EE-ADEA-93C1C915EE46}" destId="{DC5A77F5-90CF-459C-A4DA-E70CD45A2082}" srcOrd="2" destOrd="0" presId="urn:microsoft.com/office/officeart/2005/8/layout/hierarchy1"/>
    <dgm:cxn modelId="{8055F53B-CE11-41C3-B9B8-E6CFCB3B128F}" type="presParOf" srcId="{87BE9A2F-AEDD-46EE-ADEA-93C1C915EE46}" destId="{E95AAF6A-A6F9-436D-B402-62EC9881CE0E}" srcOrd="3" destOrd="0" presId="urn:microsoft.com/office/officeart/2005/8/layout/hierarchy1"/>
    <dgm:cxn modelId="{C762CB8B-7BF4-493E-96A2-C867FA70EBA6}" type="presParOf" srcId="{E95AAF6A-A6F9-436D-B402-62EC9881CE0E}" destId="{6F938203-8E8E-40AD-B901-D43DE875224B}" srcOrd="0" destOrd="0" presId="urn:microsoft.com/office/officeart/2005/8/layout/hierarchy1"/>
    <dgm:cxn modelId="{5D7FB9CC-88BD-47CA-8DA0-71ED8A68A2A2}" type="presParOf" srcId="{6F938203-8E8E-40AD-B901-D43DE875224B}" destId="{B4FAC17C-2F9B-412D-871D-0D3A79C118B7}" srcOrd="0" destOrd="0" presId="urn:microsoft.com/office/officeart/2005/8/layout/hierarchy1"/>
    <dgm:cxn modelId="{1C61B63A-D670-402F-9C50-8C233868EACC}" type="presParOf" srcId="{6F938203-8E8E-40AD-B901-D43DE875224B}" destId="{C2CC94B3-2662-4361-91FB-DEBEAC41FC2D}" srcOrd="1" destOrd="0" presId="urn:microsoft.com/office/officeart/2005/8/layout/hierarchy1"/>
    <dgm:cxn modelId="{70C54C51-B20A-43EC-8174-20FBE7E6619D}" type="presParOf" srcId="{E95AAF6A-A6F9-436D-B402-62EC9881CE0E}" destId="{839885F9-6C62-47B4-8D1C-088B4C495B7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91210EE-0477-4D0A-A550-B5E86E43752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904821D6-5D38-4BC5-A972-9C52B8CED47C}">
      <dgm:prSet phldrT="[Metin]"/>
      <dgm:spPr/>
      <dgm:t>
        <a:bodyPr/>
        <a:lstStyle/>
        <a:p>
          <a:r>
            <a:rPr lang="tr-TR" dirty="0"/>
            <a:t>Gereksinimlerin Belirlenmesi</a:t>
          </a:r>
        </a:p>
      </dgm:t>
    </dgm:pt>
    <dgm:pt modelId="{844158FF-04D8-4521-8CA1-DC964CC4D061}" type="parTrans" cxnId="{BE7FB3D7-6F49-4850-9A68-756A59957564}">
      <dgm:prSet/>
      <dgm:spPr/>
      <dgm:t>
        <a:bodyPr/>
        <a:lstStyle/>
        <a:p>
          <a:endParaRPr lang="tr-TR"/>
        </a:p>
      </dgm:t>
    </dgm:pt>
    <dgm:pt modelId="{EE089B82-D589-4355-99FF-62E1CF277329}" type="sibTrans" cxnId="{BE7FB3D7-6F49-4850-9A68-756A59957564}">
      <dgm:prSet/>
      <dgm:spPr/>
      <dgm:t>
        <a:bodyPr/>
        <a:lstStyle/>
        <a:p>
          <a:endParaRPr lang="tr-TR"/>
        </a:p>
      </dgm:t>
    </dgm:pt>
    <dgm:pt modelId="{F607D121-B00B-468B-A4A6-7545EDCAC0B3}">
      <dgm:prSet phldrT="[Metin]"/>
      <dgm:spPr/>
      <dgm:t>
        <a:bodyPr/>
        <a:lstStyle/>
        <a:p>
          <a:r>
            <a:rPr lang="tr-TR" dirty="0"/>
            <a:t>Gereksinim Analizi</a:t>
          </a:r>
        </a:p>
      </dgm:t>
    </dgm:pt>
    <dgm:pt modelId="{D5176853-6DD5-42CA-B7EB-E5BB60D80958}" type="parTrans" cxnId="{8B82C81E-D737-4BC5-8627-A04D71CE8B5E}">
      <dgm:prSet/>
      <dgm:spPr/>
      <dgm:t>
        <a:bodyPr/>
        <a:lstStyle/>
        <a:p>
          <a:endParaRPr lang="tr-TR"/>
        </a:p>
      </dgm:t>
    </dgm:pt>
    <dgm:pt modelId="{558D09E8-971F-4830-9F14-D494A9A5205F}" type="sibTrans" cxnId="{8B82C81E-D737-4BC5-8627-A04D71CE8B5E}">
      <dgm:prSet/>
      <dgm:spPr/>
      <dgm:t>
        <a:bodyPr/>
        <a:lstStyle/>
        <a:p>
          <a:endParaRPr lang="tr-TR"/>
        </a:p>
      </dgm:t>
    </dgm:pt>
    <dgm:pt modelId="{86A684E1-47D4-4161-8E05-B1873C902BC1}">
      <dgm:prSet phldrT="[Metin]"/>
      <dgm:spPr>
        <a:ln>
          <a:solidFill>
            <a:srgbClr val="C00000"/>
          </a:solidFill>
        </a:ln>
      </dgm:spPr>
      <dgm:t>
        <a:bodyPr/>
        <a:lstStyle/>
        <a:p>
          <a:r>
            <a:rPr lang="tr-TR" dirty="0"/>
            <a:t>Gereksinimlerin Toplanması</a:t>
          </a:r>
        </a:p>
      </dgm:t>
    </dgm:pt>
    <dgm:pt modelId="{57E33B4B-BB9E-4ED0-B0BE-0D1F90957E0A}" type="sibTrans" cxnId="{02FB1768-42C4-460F-82BB-EB11CC33CA8B}">
      <dgm:prSet/>
      <dgm:spPr/>
      <dgm:t>
        <a:bodyPr/>
        <a:lstStyle/>
        <a:p>
          <a:endParaRPr lang="tr-TR"/>
        </a:p>
      </dgm:t>
    </dgm:pt>
    <dgm:pt modelId="{73F526E0-2CFF-4AAA-BF3C-12B72713FCCA}" type="parTrans" cxnId="{02FB1768-42C4-460F-82BB-EB11CC33CA8B}">
      <dgm:prSet/>
      <dgm:spPr/>
      <dgm:t>
        <a:bodyPr/>
        <a:lstStyle/>
        <a:p>
          <a:endParaRPr lang="tr-TR"/>
        </a:p>
      </dgm:t>
    </dgm:pt>
    <dgm:pt modelId="{F67915BD-979F-49EF-850B-14765B4BE8AE}" type="pres">
      <dgm:prSet presAssocID="{591210EE-0477-4D0A-A550-B5E86E437529}" presName="hierChild1" presStyleCnt="0">
        <dgm:presLayoutVars>
          <dgm:chPref val="1"/>
          <dgm:dir/>
          <dgm:animOne val="branch"/>
          <dgm:animLvl val="lvl"/>
          <dgm:resizeHandles/>
        </dgm:presLayoutVars>
      </dgm:prSet>
      <dgm:spPr/>
    </dgm:pt>
    <dgm:pt modelId="{EE327796-17FF-48C6-8F39-685B365B1312}" type="pres">
      <dgm:prSet presAssocID="{904821D6-5D38-4BC5-A972-9C52B8CED47C}" presName="hierRoot1" presStyleCnt="0"/>
      <dgm:spPr/>
    </dgm:pt>
    <dgm:pt modelId="{61BA58A1-E47A-4168-985A-73B7849A3F81}" type="pres">
      <dgm:prSet presAssocID="{904821D6-5D38-4BC5-A972-9C52B8CED47C}" presName="composite" presStyleCnt="0"/>
      <dgm:spPr/>
    </dgm:pt>
    <dgm:pt modelId="{9F5BF61B-A9EF-4789-A7FE-530621E6A5D2}" type="pres">
      <dgm:prSet presAssocID="{904821D6-5D38-4BC5-A972-9C52B8CED47C}" presName="background" presStyleLbl="node0" presStyleIdx="0" presStyleCnt="1"/>
      <dgm:spPr/>
    </dgm:pt>
    <dgm:pt modelId="{7D292A9E-5FD5-4FFC-AB0C-9F9A0F217501}" type="pres">
      <dgm:prSet presAssocID="{904821D6-5D38-4BC5-A972-9C52B8CED47C}" presName="text" presStyleLbl="fgAcc0" presStyleIdx="0" presStyleCnt="1">
        <dgm:presLayoutVars>
          <dgm:chPref val="3"/>
        </dgm:presLayoutVars>
      </dgm:prSet>
      <dgm:spPr/>
    </dgm:pt>
    <dgm:pt modelId="{87BE9A2F-AEDD-46EE-ADEA-93C1C915EE46}" type="pres">
      <dgm:prSet presAssocID="{904821D6-5D38-4BC5-A972-9C52B8CED47C}" presName="hierChild2" presStyleCnt="0"/>
      <dgm:spPr/>
    </dgm:pt>
    <dgm:pt modelId="{97278E01-5380-4BF0-885B-B8678345D04E}" type="pres">
      <dgm:prSet presAssocID="{73F526E0-2CFF-4AAA-BF3C-12B72713FCCA}" presName="Name10" presStyleLbl="parChTrans1D2" presStyleIdx="0" presStyleCnt="2"/>
      <dgm:spPr/>
    </dgm:pt>
    <dgm:pt modelId="{57FC1354-D5F1-4DE9-AE1A-32C49095DE1D}" type="pres">
      <dgm:prSet presAssocID="{86A684E1-47D4-4161-8E05-B1873C902BC1}" presName="hierRoot2" presStyleCnt="0"/>
      <dgm:spPr/>
    </dgm:pt>
    <dgm:pt modelId="{772C6D95-4713-4B5C-9E3F-7F8E3A9858C9}" type="pres">
      <dgm:prSet presAssocID="{86A684E1-47D4-4161-8E05-B1873C902BC1}" presName="composite2" presStyleCnt="0"/>
      <dgm:spPr/>
    </dgm:pt>
    <dgm:pt modelId="{F96CEBE7-0FFE-47D5-977F-1B02B0666A92}" type="pres">
      <dgm:prSet presAssocID="{86A684E1-47D4-4161-8E05-B1873C902BC1}" presName="background2" presStyleLbl="node2" presStyleIdx="0" presStyleCnt="2"/>
      <dgm:spPr/>
    </dgm:pt>
    <dgm:pt modelId="{7ACA0F76-BA26-425B-AA28-2794B07FFF4F}" type="pres">
      <dgm:prSet presAssocID="{86A684E1-47D4-4161-8E05-B1873C902BC1}" presName="text2" presStyleLbl="fgAcc2" presStyleIdx="0" presStyleCnt="2">
        <dgm:presLayoutVars>
          <dgm:chPref val="3"/>
        </dgm:presLayoutVars>
      </dgm:prSet>
      <dgm:spPr/>
    </dgm:pt>
    <dgm:pt modelId="{CA050462-8F6D-4636-A38C-A2C59ED0EC69}" type="pres">
      <dgm:prSet presAssocID="{86A684E1-47D4-4161-8E05-B1873C902BC1}" presName="hierChild3" presStyleCnt="0"/>
      <dgm:spPr/>
    </dgm:pt>
    <dgm:pt modelId="{DC5A77F5-90CF-459C-A4DA-E70CD45A2082}" type="pres">
      <dgm:prSet presAssocID="{D5176853-6DD5-42CA-B7EB-E5BB60D80958}" presName="Name10" presStyleLbl="parChTrans1D2" presStyleIdx="1" presStyleCnt="2"/>
      <dgm:spPr/>
    </dgm:pt>
    <dgm:pt modelId="{E95AAF6A-A6F9-436D-B402-62EC9881CE0E}" type="pres">
      <dgm:prSet presAssocID="{F607D121-B00B-468B-A4A6-7545EDCAC0B3}" presName="hierRoot2" presStyleCnt="0"/>
      <dgm:spPr/>
    </dgm:pt>
    <dgm:pt modelId="{6F938203-8E8E-40AD-B901-D43DE875224B}" type="pres">
      <dgm:prSet presAssocID="{F607D121-B00B-468B-A4A6-7545EDCAC0B3}" presName="composite2" presStyleCnt="0"/>
      <dgm:spPr/>
    </dgm:pt>
    <dgm:pt modelId="{B4FAC17C-2F9B-412D-871D-0D3A79C118B7}" type="pres">
      <dgm:prSet presAssocID="{F607D121-B00B-468B-A4A6-7545EDCAC0B3}" presName="background2" presStyleLbl="node2" presStyleIdx="1" presStyleCnt="2"/>
      <dgm:spPr/>
    </dgm:pt>
    <dgm:pt modelId="{C2CC94B3-2662-4361-91FB-DEBEAC41FC2D}" type="pres">
      <dgm:prSet presAssocID="{F607D121-B00B-468B-A4A6-7545EDCAC0B3}" presName="text2" presStyleLbl="fgAcc2" presStyleIdx="1" presStyleCnt="2">
        <dgm:presLayoutVars>
          <dgm:chPref val="3"/>
        </dgm:presLayoutVars>
      </dgm:prSet>
      <dgm:spPr/>
    </dgm:pt>
    <dgm:pt modelId="{839885F9-6C62-47B4-8D1C-088B4C495B78}" type="pres">
      <dgm:prSet presAssocID="{F607D121-B00B-468B-A4A6-7545EDCAC0B3}" presName="hierChild3" presStyleCnt="0"/>
      <dgm:spPr/>
    </dgm:pt>
  </dgm:ptLst>
  <dgm:cxnLst>
    <dgm:cxn modelId="{5005E419-B27D-41F6-B101-C87D0833D3D3}" type="presOf" srcId="{F607D121-B00B-468B-A4A6-7545EDCAC0B3}" destId="{C2CC94B3-2662-4361-91FB-DEBEAC41FC2D}" srcOrd="0" destOrd="0" presId="urn:microsoft.com/office/officeart/2005/8/layout/hierarchy1"/>
    <dgm:cxn modelId="{8B82C81E-D737-4BC5-8627-A04D71CE8B5E}" srcId="{904821D6-5D38-4BC5-A972-9C52B8CED47C}" destId="{F607D121-B00B-468B-A4A6-7545EDCAC0B3}" srcOrd="1" destOrd="0" parTransId="{D5176853-6DD5-42CA-B7EB-E5BB60D80958}" sibTransId="{558D09E8-971F-4830-9F14-D494A9A5205F}"/>
    <dgm:cxn modelId="{33CC3841-4D97-42CC-B829-C8459620C79F}" type="presOf" srcId="{D5176853-6DD5-42CA-B7EB-E5BB60D80958}" destId="{DC5A77F5-90CF-459C-A4DA-E70CD45A2082}" srcOrd="0" destOrd="0" presId="urn:microsoft.com/office/officeart/2005/8/layout/hierarchy1"/>
    <dgm:cxn modelId="{02FB1768-42C4-460F-82BB-EB11CC33CA8B}" srcId="{904821D6-5D38-4BC5-A972-9C52B8CED47C}" destId="{86A684E1-47D4-4161-8E05-B1873C902BC1}" srcOrd="0" destOrd="0" parTransId="{73F526E0-2CFF-4AAA-BF3C-12B72713FCCA}" sibTransId="{57E33B4B-BB9E-4ED0-B0BE-0D1F90957E0A}"/>
    <dgm:cxn modelId="{9A04EE6D-F1BD-42F7-8703-88881FA9B3C9}" type="presOf" srcId="{86A684E1-47D4-4161-8E05-B1873C902BC1}" destId="{7ACA0F76-BA26-425B-AA28-2794B07FFF4F}" srcOrd="0" destOrd="0" presId="urn:microsoft.com/office/officeart/2005/8/layout/hierarchy1"/>
    <dgm:cxn modelId="{506920A5-5B52-44AA-9DF7-6E054501243D}" type="presOf" srcId="{904821D6-5D38-4BC5-A972-9C52B8CED47C}" destId="{7D292A9E-5FD5-4FFC-AB0C-9F9A0F217501}" srcOrd="0" destOrd="0" presId="urn:microsoft.com/office/officeart/2005/8/layout/hierarchy1"/>
    <dgm:cxn modelId="{4A72A8BF-86D1-4439-828C-F8C6318B319B}" type="presOf" srcId="{591210EE-0477-4D0A-A550-B5E86E437529}" destId="{F67915BD-979F-49EF-850B-14765B4BE8AE}" srcOrd="0" destOrd="0" presId="urn:microsoft.com/office/officeart/2005/8/layout/hierarchy1"/>
    <dgm:cxn modelId="{28A8A0D1-717C-4012-A347-EC2224BF5577}" type="presOf" srcId="{73F526E0-2CFF-4AAA-BF3C-12B72713FCCA}" destId="{97278E01-5380-4BF0-885B-B8678345D04E}" srcOrd="0" destOrd="0" presId="urn:microsoft.com/office/officeart/2005/8/layout/hierarchy1"/>
    <dgm:cxn modelId="{BE7FB3D7-6F49-4850-9A68-756A59957564}" srcId="{591210EE-0477-4D0A-A550-B5E86E437529}" destId="{904821D6-5D38-4BC5-A972-9C52B8CED47C}" srcOrd="0" destOrd="0" parTransId="{844158FF-04D8-4521-8CA1-DC964CC4D061}" sibTransId="{EE089B82-D589-4355-99FF-62E1CF277329}"/>
    <dgm:cxn modelId="{18CC1AC5-4D30-4A0E-8969-4A4AB0994D39}" type="presParOf" srcId="{F67915BD-979F-49EF-850B-14765B4BE8AE}" destId="{EE327796-17FF-48C6-8F39-685B365B1312}" srcOrd="0" destOrd="0" presId="urn:microsoft.com/office/officeart/2005/8/layout/hierarchy1"/>
    <dgm:cxn modelId="{61BDC462-3F36-424F-BF9A-10E5342D6517}" type="presParOf" srcId="{EE327796-17FF-48C6-8F39-685B365B1312}" destId="{61BA58A1-E47A-4168-985A-73B7849A3F81}" srcOrd="0" destOrd="0" presId="urn:microsoft.com/office/officeart/2005/8/layout/hierarchy1"/>
    <dgm:cxn modelId="{90C2DC4D-665B-4AFF-A2C8-EF17BEF62414}" type="presParOf" srcId="{61BA58A1-E47A-4168-985A-73B7849A3F81}" destId="{9F5BF61B-A9EF-4789-A7FE-530621E6A5D2}" srcOrd="0" destOrd="0" presId="urn:microsoft.com/office/officeart/2005/8/layout/hierarchy1"/>
    <dgm:cxn modelId="{0ABE7A34-289A-4FA9-ACF5-30A1091C1E28}" type="presParOf" srcId="{61BA58A1-E47A-4168-985A-73B7849A3F81}" destId="{7D292A9E-5FD5-4FFC-AB0C-9F9A0F217501}" srcOrd="1" destOrd="0" presId="urn:microsoft.com/office/officeart/2005/8/layout/hierarchy1"/>
    <dgm:cxn modelId="{10FEEB2C-8812-4C09-93D4-FA31C1B0E223}" type="presParOf" srcId="{EE327796-17FF-48C6-8F39-685B365B1312}" destId="{87BE9A2F-AEDD-46EE-ADEA-93C1C915EE46}" srcOrd="1" destOrd="0" presId="urn:microsoft.com/office/officeart/2005/8/layout/hierarchy1"/>
    <dgm:cxn modelId="{76877242-6581-4568-B2B9-04ADA460EC75}" type="presParOf" srcId="{87BE9A2F-AEDD-46EE-ADEA-93C1C915EE46}" destId="{97278E01-5380-4BF0-885B-B8678345D04E}" srcOrd="0" destOrd="0" presId="urn:microsoft.com/office/officeart/2005/8/layout/hierarchy1"/>
    <dgm:cxn modelId="{690A9E9B-B7B4-430E-9228-E65B4F3905CF}" type="presParOf" srcId="{87BE9A2F-AEDD-46EE-ADEA-93C1C915EE46}" destId="{57FC1354-D5F1-4DE9-AE1A-32C49095DE1D}" srcOrd="1" destOrd="0" presId="urn:microsoft.com/office/officeart/2005/8/layout/hierarchy1"/>
    <dgm:cxn modelId="{D9345A1C-64F6-4573-A35C-8D5FEA403BF6}" type="presParOf" srcId="{57FC1354-D5F1-4DE9-AE1A-32C49095DE1D}" destId="{772C6D95-4713-4B5C-9E3F-7F8E3A9858C9}" srcOrd="0" destOrd="0" presId="urn:microsoft.com/office/officeart/2005/8/layout/hierarchy1"/>
    <dgm:cxn modelId="{B3EEF3B7-2AFF-4E76-9896-B5AB0B602DBD}" type="presParOf" srcId="{772C6D95-4713-4B5C-9E3F-7F8E3A9858C9}" destId="{F96CEBE7-0FFE-47D5-977F-1B02B0666A92}" srcOrd="0" destOrd="0" presId="urn:microsoft.com/office/officeart/2005/8/layout/hierarchy1"/>
    <dgm:cxn modelId="{85EC1D20-D223-43BB-8B78-AC2EA7B5F700}" type="presParOf" srcId="{772C6D95-4713-4B5C-9E3F-7F8E3A9858C9}" destId="{7ACA0F76-BA26-425B-AA28-2794B07FFF4F}" srcOrd="1" destOrd="0" presId="urn:microsoft.com/office/officeart/2005/8/layout/hierarchy1"/>
    <dgm:cxn modelId="{6E72AFC3-EB73-49BC-8745-CB62D9B111C8}" type="presParOf" srcId="{57FC1354-D5F1-4DE9-AE1A-32C49095DE1D}" destId="{CA050462-8F6D-4636-A38C-A2C59ED0EC69}" srcOrd="1" destOrd="0" presId="urn:microsoft.com/office/officeart/2005/8/layout/hierarchy1"/>
    <dgm:cxn modelId="{508B0B41-3FCD-4EF3-BD93-A830A2C497F8}" type="presParOf" srcId="{87BE9A2F-AEDD-46EE-ADEA-93C1C915EE46}" destId="{DC5A77F5-90CF-459C-A4DA-E70CD45A2082}" srcOrd="2" destOrd="0" presId="urn:microsoft.com/office/officeart/2005/8/layout/hierarchy1"/>
    <dgm:cxn modelId="{8055F53B-CE11-41C3-B9B8-E6CFCB3B128F}" type="presParOf" srcId="{87BE9A2F-AEDD-46EE-ADEA-93C1C915EE46}" destId="{E95AAF6A-A6F9-436D-B402-62EC9881CE0E}" srcOrd="3" destOrd="0" presId="urn:microsoft.com/office/officeart/2005/8/layout/hierarchy1"/>
    <dgm:cxn modelId="{C762CB8B-7BF4-493E-96A2-C867FA70EBA6}" type="presParOf" srcId="{E95AAF6A-A6F9-436D-B402-62EC9881CE0E}" destId="{6F938203-8E8E-40AD-B901-D43DE875224B}" srcOrd="0" destOrd="0" presId="urn:microsoft.com/office/officeart/2005/8/layout/hierarchy1"/>
    <dgm:cxn modelId="{5D7FB9CC-88BD-47CA-8DA0-71ED8A68A2A2}" type="presParOf" srcId="{6F938203-8E8E-40AD-B901-D43DE875224B}" destId="{B4FAC17C-2F9B-412D-871D-0D3A79C118B7}" srcOrd="0" destOrd="0" presId="urn:microsoft.com/office/officeart/2005/8/layout/hierarchy1"/>
    <dgm:cxn modelId="{1C61B63A-D670-402F-9C50-8C233868EACC}" type="presParOf" srcId="{6F938203-8E8E-40AD-B901-D43DE875224B}" destId="{C2CC94B3-2662-4361-91FB-DEBEAC41FC2D}" srcOrd="1" destOrd="0" presId="urn:microsoft.com/office/officeart/2005/8/layout/hierarchy1"/>
    <dgm:cxn modelId="{70C54C51-B20A-43EC-8174-20FBE7E6619D}" type="presParOf" srcId="{E95AAF6A-A6F9-436D-B402-62EC9881CE0E}" destId="{839885F9-6C62-47B4-8D1C-088B4C495B7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91210EE-0477-4D0A-A550-B5E86E43752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904821D6-5D38-4BC5-A972-9C52B8CED47C}">
      <dgm:prSet phldrT="[Metin]"/>
      <dgm:spPr/>
      <dgm:t>
        <a:bodyPr/>
        <a:lstStyle/>
        <a:p>
          <a:r>
            <a:rPr lang="tr-TR" dirty="0"/>
            <a:t>Gereksinimlerin Belirlenmesi</a:t>
          </a:r>
        </a:p>
      </dgm:t>
    </dgm:pt>
    <dgm:pt modelId="{844158FF-04D8-4521-8CA1-DC964CC4D061}" type="parTrans" cxnId="{BE7FB3D7-6F49-4850-9A68-756A59957564}">
      <dgm:prSet/>
      <dgm:spPr/>
      <dgm:t>
        <a:bodyPr/>
        <a:lstStyle/>
        <a:p>
          <a:endParaRPr lang="tr-TR"/>
        </a:p>
      </dgm:t>
    </dgm:pt>
    <dgm:pt modelId="{EE089B82-D589-4355-99FF-62E1CF277329}" type="sibTrans" cxnId="{BE7FB3D7-6F49-4850-9A68-756A59957564}">
      <dgm:prSet/>
      <dgm:spPr/>
      <dgm:t>
        <a:bodyPr/>
        <a:lstStyle/>
        <a:p>
          <a:endParaRPr lang="tr-TR"/>
        </a:p>
      </dgm:t>
    </dgm:pt>
    <dgm:pt modelId="{F607D121-B00B-468B-A4A6-7545EDCAC0B3}">
      <dgm:prSet phldrT="[Metin]"/>
      <dgm:spPr>
        <a:ln>
          <a:solidFill>
            <a:srgbClr val="C00000"/>
          </a:solidFill>
        </a:ln>
      </dgm:spPr>
      <dgm:t>
        <a:bodyPr/>
        <a:lstStyle/>
        <a:p>
          <a:r>
            <a:rPr lang="tr-TR" dirty="0"/>
            <a:t>Gereksinim Analizi</a:t>
          </a:r>
        </a:p>
      </dgm:t>
    </dgm:pt>
    <dgm:pt modelId="{D5176853-6DD5-42CA-B7EB-E5BB60D80958}" type="parTrans" cxnId="{8B82C81E-D737-4BC5-8627-A04D71CE8B5E}">
      <dgm:prSet/>
      <dgm:spPr/>
      <dgm:t>
        <a:bodyPr/>
        <a:lstStyle/>
        <a:p>
          <a:endParaRPr lang="tr-TR"/>
        </a:p>
      </dgm:t>
    </dgm:pt>
    <dgm:pt modelId="{558D09E8-971F-4830-9F14-D494A9A5205F}" type="sibTrans" cxnId="{8B82C81E-D737-4BC5-8627-A04D71CE8B5E}">
      <dgm:prSet/>
      <dgm:spPr/>
      <dgm:t>
        <a:bodyPr/>
        <a:lstStyle/>
        <a:p>
          <a:endParaRPr lang="tr-TR"/>
        </a:p>
      </dgm:t>
    </dgm:pt>
    <dgm:pt modelId="{86A684E1-47D4-4161-8E05-B1873C902BC1}">
      <dgm:prSet phldrT="[Metin]"/>
      <dgm:spPr/>
      <dgm:t>
        <a:bodyPr/>
        <a:lstStyle/>
        <a:p>
          <a:r>
            <a:rPr lang="tr-TR" dirty="0"/>
            <a:t>Gereksinimlerin Toplanması</a:t>
          </a:r>
        </a:p>
      </dgm:t>
    </dgm:pt>
    <dgm:pt modelId="{57E33B4B-BB9E-4ED0-B0BE-0D1F90957E0A}" type="sibTrans" cxnId="{02FB1768-42C4-460F-82BB-EB11CC33CA8B}">
      <dgm:prSet/>
      <dgm:spPr/>
      <dgm:t>
        <a:bodyPr/>
        <a:lstStyle/>
        <a:p>
          <a:endParaRPr lang="tr-TR"/>
        </a:p>
      </dgm:t>
    </dgm:pt>
    <dgm:pt modelId="{73F526E0-2CFF-4AAA-BF3C-12B72713FCCA}" type="parTrans" cxnId="{02FB1768-42C4-460F-82BB-EB11CC33CA8B}">
      <dgm:prSet/>
      <dgm:spPr/>
      <dgm:t>
        <a:bodyPr/>
        <a:lstStyle/>
        <a:p>
          <a:endParaRPr lang="tr-TR"/>
        </a:p>
      </dgm:t>
    </dgm:pt>
    <dgm:pt modelId="{F67915BD-979F-49EF-850B-14765B4BE8AE}" type="pres">
      <dgm:prSet presAssocID="{591210EE-0477-4D0A-A550-B5E86E437529}" presName="hierChild1" presStyleCnt="0">
        <dgm:presLayoutVars>
          <dgm:chPref val="1"/>
          <dgm:dir/>
          <dgm:animOne val="branch"/>
          <dgm:animLvl val="lvl"/>
          <dgm:resizeHandles/>
        </dgm:presLayoutVars>
      </dgm:prSet>
      <dgm:spPr/>
    </dgm:pt>
    <dgm:pt modelId="{EE327796-17FF-48C6-8F39-685B365B1312}" type="pres">
      <dgm:prSet presAssocID="{904821D6-5D38-4BC5-A972-9C52B8CED47C}" presName="hierRoot1" presStyleCnt="0"/>
      <dgm:spPr/>
    </dgm:pt>
    <dgm:pt modelId="{61BA58A1-E47A-4168-985A-73B7849A3F81}" type="pres">
      <dgm:prSet presAssocID="{904821D6-5D38-4BC5-A972-9C52B8CED47C}" presName="composite" presStyleCnt="0"/>
      <dgm:spPr/>
    </dgm:pt>
    <dgm:pt modelId="{9F5BF61B-A9EF-4789-A7FE-530621E6A5D2}" type="pres">
      <dgm:prSet presAssocID="{904821D6-5D38-4BC5-A972-9C52B8CED47C}" presName="background" presStyleLbl="node0" presStyleIdx="0" presStyleCnt="1"/>
      <dgm:spPr/>
    </dgm:pt>
    <dgm:pt modelId="{7D292A9E-5FD5-4FFC-AB0C-9F9A0F217501}" type="pres">
      <dgm:prSet presAssocID="{904821D6-5D38-4BC5-A972-9C52B8CED47C}" presName="text" presStyleLbl="fgAcc0" presStyleIdx="0" presStyleCnt="1">
        <dgm:presLayoutVars>
          <dgm:chPref val="3"/>
        </dgm:presLayoutVars>
      </dgm:prSet>
      <dgm:spPr/>
    </dgm:pt>
    <dgm:pt modelId="{87BE9A2F-AEDD-46EE-ADEA-93C1C915EE46}" type="pres">
      <dgm:prSet presAssocID="{904821D6-5D38-4BC5-A972-9C52B8CED47C}" presName="hierChild2" presStyleCnt="0"/>
      <dgm:spPr/>
    </dgm:pt>
    <dgm:pt modelId="{97278E01-5380-4BF0-885B-B8678345D04E}" type="pres">
      <dgm:prSet presAssocID="{73F526E0-2CFF-4AAA-BF3C-12B72713FCCA}" presName="Name10" presStyleLbl="parChTrans1D2" presStyleIdx="0" presStyleCnt="2"/>
      <dgm:spPr/>
    </dgm:pt>
    <dgm:pt modelId="{57FC1354-D5F1-4DE9-AE1A-32C49095DE1D}" type="pres">
      <dgm:prSet presAssocID="{86A684E1-47D4-4161-8E05-B1873C902BC1}" presName="hierRoot2" presStyleCnt="0"/>
      <dgm:spPr/>
    </dgm:pt>
    <dgm:pt modelId="{772C6D95-4713-4B5C-9E3F-7F8E3A9858C9}" type="pres">
      <dgm:prSet presAssocID="{86A684E1-47D4-4161-8E05-B1873C902BC1}" presName="composite2" presStyleCnt="0"/>
      <dgm:spPr/>
    </dgm:pt>
    <dgm:pt modelId="{F96CEBE7-0FFE-47D5-977F-1B02B0666A92}" type="pres">
      <dgm:prSet presAssocID="{86A684E1-47D4-4161-8E05-B1873C902BC1}" presName="background2" presStyleLbl="node2" presStyleIdx="0" presStyleCnt="2"/>
      <dgm:spPr/>
    </dgm:pt>
    <dgm:pt modelId="{7ACA0F76-BA26-425B-AA28-2794B07FFF4F}" type="pres">
      <dgm:prSet presAssocID="{86A684E1-47D4-4161-8E05-B1873C902BC1}" presName="text2" presStyleLbl="fgAcc2" presStyleIdx="0" presStyleCnt="2">
        <dgm:presLayoutVars>
          <dgm:chPref val="3"/>
        </dgm:presLayoutVars>
      </dgm:prSet>
      <dgm:spPr/>
    </dgm:pt>
    <dgm:pt modelId="{CA050462-8F6D-4636-A38C-A2C59ED0EC69}" type="pres">
      <dgm:prSet presAssocID="{86A684E1-47D4-4161-8E05-B1873C902BC1}" presName="hierChild3" presStyleCnt="0"/>
      <dgm:spPr/>
    </dgm:pt>
    <dgm:pt modelId="{DC5A77F5-90CF-459C-A4DA-E70CD45A2082}" type="pres">
      <dgm:prSet presAssocID="{D5176853-6DD5-42CA-B7EB-E5BB60D80958}" presName="Name10" presStyleLbl="parChTrans1D2" presStyleIdx="1" presStyleCnt="2"/>
      <dgm:spPr/>
    </dgm:pt>
    <dgm:pt modelId="{E95AAF6A-A6F9-436D-B402-62EC9881CE0E}" type="pres">
      <dgm:prSet presAssocID="{F607D121-B00B-468B-A4A6-7545EDCAC0B3}" presName="hierRoot2" presStyleCnt="0"/>
      <dgm:spPr/>
    </dgm:pt>
    <dgm:pt modelId="{6F938203-8E8E-40AD-B901-D43DE875224B}" type="pres">
      <dgm:prSet presAssocID="{F607D121-B00B-468B-A4A6-7545EDCAC0B3}" presName="composite2" presStyleCnt="0"/>
      <dgm:spPr/>
    </dgm:pt>
    <dgm:pt modelId="{B4FAC17C-2F9B-412D-871D-0D3A79C118B7}" type="pres">
      <dgm:prSet presAssocID="{F607D121-B00B-468B-A4A6-7545EDCAC0B3}" presName="background2" presStyleLbl="node2" presStyleIdx="1" presStyleCnt="2"/>
      <dgm:spPr/>
    </dgm:pt>
    <dgm:pt modelId="{C2CC94B3-2662-4361-91FB-DEBEAC41FC2D}" type="pres">
      <dgm:prSet presAssocID="{F607D121-B00B-468B-A4A6-7545EDCAC0B3}" presName="text2" presStyleLbl="fgAcc2" presStyleIdx="1" presStyleCnt="2">
        <dgm:presLayoutVars>
          <dgm:chPref val="3"/>
        </dgm:presLayoutVars>
      </dgm:prSet>
      <dgm:spPr/>
    </dgm:pt>
    <dgm:pt modelId="{839885F9-6C62-47B4-8D1C-088B4C495B78}" type="pres">
      <dgm:prSet presAssocID="{F607D121-B00B-468B-A4A6-7545EDCAC0B3}" presName="hierChild3" presStyleCnt="0"/>
      <dgm:spPr/>
    </dgm:pt>
  </dgm:ptLst>
  <dgm:cxnLst>
    <dgm:cxn modelId="{5005E419-B27D-41F6-B101-C87D0833D3D3}" type="presOf" srcId="{F607D121-B00B-468B-A4A6-7545EDCAC0B3}" destId="{C2CC94B3-2662-4361-91FB-DEBEAC41FC2D}" srcOrd="0" destOrd="0" presId="urn:microsoft.com/office/officeart/2005/8/layout/hierarchy1"/>
    <dgm:cxn modelId="{8B82C81E-D737-4BC5-8627-A04D71CE8B5E}" srcId="{904821D6-5D38-4BC5-A972-9C52B8CED47C}" destId="{F607D121-B00B-468B-A4A6-7545EDCAC0B3}" srcOrd="1" destOrd="0" parTransId="{D5176853-6DD5-42CA-B7EB-E5BB60D80958}" sibTransId="{558D09E8-971F-4830-9F14-D494A9A5205F}"/>
    <dgm:cxn modelId="{33CC3841-4D97-42CC-B829-C8459620C79F}" type="presOf" srcId="{D5176853-6DD5-42CA-B7EB-E5BB60D80958}" destId="{DC5A77F5-90CF-459C-A4DA-E70CD45A2082}" srcOrd="0" destOrd="0" presId="urn:microsoft.com/office/officeart/2005/8/layout/hierarchy1"/>
    <dgm:cxn modelId="{02FB1768-42C4-460F-82BB-EB11CC33CA8B}" srcId="{904821D6-5D38-4BC5-A972-9C52B8CED47C}" destId="{86A684E1-47D4-4161-8E05-B1873C902BC1}" srcOrd="0" destOrd="0" parTransId="{73F526E0-2CFF-4AAA-BF3C-12B72713FCCA}" sibTransId="{57E33B4B-BB9E-4ED0-B0BE-0D1F90957E0A}"/>
    <dgm:cxn modelId="{9A04EE6D-F1BD-42F7-8703-88881FA9B3C9}" type="presOf" srcId="{86A684E1-47D4-4161-8E05-B1873C902BC1}" destId="{7ACA0F76-BA26-425B-AA28-2794B07FFF4F}" srcOrd="0" destOrd="0" presId="urn:microsoft.com/office/officeart/2005/8/layout/hierarchy1"/>
    <dgm:cxn modelId="{506920A5-5B52-44AA-9DF7-6E054501243D}" type="presOf" srcId="{904821D6-5D38-4BC5-A972-9C52B8CED47C}" destId="{7D292A9E-5FD5-4FFC-AB0C-9F9A0F217501}" srcOrd="0" destOrd="0" presId="urn:microsoft.com/office/officeart/2005/8/layout/hierarchy1"/>
    <dgm:cxn modelId="{4A72A8BF-86D1-4439-828C-F8C6318B319B}" type="presOf" srcId="{591210EE-0477-4D0A-A550-B5E86E437529}" destId="{F67915BD-979F-49EF-850B-14765B4BE8AE}" srcOrd="0" destOrd="0" presId="urn:microsoft.com/office/officeart/2005/8/layout/hierarchy1"/>
    <dgm:cxn modelId="{28A8A0D1-717C-4012-A347-EC2224BF5577}" type="presOf" srcId="{73F526E0-2CFF-4AAA-BF3C-12B72713FCCA}" destId="{97278E01-5380-4BF0-885B-B8678345D04E}" srcOrd="0" destOrd="0" presId="urn:microsoft.com/office/officeart/2005/8/layout/hierarchy1"/>
    <dgm:cxn modelId="{BE7FB3D7-6F49-4850-9A68-756A59957564}" srcId="{591210EE-0477-4D0A-A550-B5E86E437529}" destId="{904821D6-5D38-4BC5-A972-9C52B8CED47C}" srcOrd="0" destOrd="0" parTransId="{844158FF-04D8-4521-8CA1-DC964CC4D061}" sibTransId="{EE089B82-D589-4355-99FF-62E1CF277329}"/>
    <dgm:cxn modelId="{18CC1AC5-4D30-4A0E-8969-4A4AB0994D39}" type="presParOf" srcId="{F67915BD-979F-49EF-850B-14765B4BE8AE}" destId="{EE327796-17FF-48C6-8F39-685B365B1312}" srcOrd="0" destOrd="0" presId="urn:microsoft.com/office/officeart/2005/8/layout/hierarchy1"/>
    <dgm:cxn modelId="{61BDC462-3F36-424F-BF9A-10E5342D6517}" type="presParOf" srcId="{EE327796-17FF-48C6-8F39-685B365B1312}" destId="{61BA58A1-E47A-4168-985A-73B7849A3F81}" srcOrd="0" destOrd="0" presId="urn:microsoft.com/office/officeart/2005/8/layout/hierarchy1"/>
    <dgm:cxn modelId="{90C2DC4D-665B-4AFF-A2C8-EF17BEF62414}" type="presParOf" srcId="{61BA58A1-E47A-4168-985A-73B7849A3F81}" destId="{9F5BF61B-A9EF-4789-A7FE-530621E6A5D2}" srcOrd="0" destOrd="0" presId="urn:microsoft.com/office/officeart/2005/8/layout/hierarchy1"/>
    <dgm:cxn modelId="{0ABE7A34-289A-4FA9-ACF5-30A1091C1E28}" type="presParOf" srcId="{61BA58A1-E47A-4168-985A-73B7849A3F81}" destId="{7D292A9E-5FD5-4FFC-AB0C-9F9A0F217501}" srcOrd="1" destOrd="0" presId="urn:microsoft.com/office/officeart/2005/8/layout/hierarchy1"/>
    <dgm:cxn modelId="{10FEEB2C-8812-4C09-93D4-FA31C1B0E223}" type="presParOf" srcId="{EE327796-17FF-48C6-8F39-685B365B1312}" destId="{87BE9A2F-AEDD-46EE-ADEA-93C1C915EE46}" srcOrd="1" destOrd="0" presId="urn:microsoft.com/office/officeart/2005/8/layout/hierarchy1"/>
    <dgm:cxn modelId="{76877242-6581-4568-B2B9-04ADA460EC75}" type="presParOf" srcId="{87BE9A2F-AEDD-46EE-ADEA-93C1C915EE46}" destId="{97278E01-5380-4BF0-885B-B8678345D04E}" srcOrd="0" destOrd="0" presId="urn:microsoft.com/office/officeart/2005/8/layout/hierarchy1"/>
    <dgm:cxn modelId="{690A9E9B-B7B4-430E-9228-E65B4F3905CF}" type="presParOf" srcId="{87BE9A2F-AEDD-46EE-ADEA-93C1C915EE46}" destId="{57FC1354-D5F1-4DE9-AE1A-32C49095DE1D}" srcOrd="1" destOrd="0" presId="urn:microsoft.com/office/officeart/2005/8/layout/hierarchy1"/>
    <dgm:cxn modelId="{D9345A1C-64F6-4573-A35C-8D5FEA403BF6}" type="presParOf" srcId="{57FC1354-D5F1-4DE9-AE1A-32C49095DE1D}" destId="{772C6D95-4713-4B5C-9E3F-7F8E3A9858C9}" srcOrd="0" destOrd="0" presId="urn:microsoft.com/office/officeart/2005/8/layout/hierarchy1"/>
    <dgm:cxn modelId="{B3EEF3B7-2AFF-4E76-9896-B5AB0B602DBD}" type="presParOf" srcId="{772C6D95-4713-4B5C-9E3F-7F8E3A9858C9}" destId="{F96CEBE7-0FFE-47D5-977F-1B02B0666A92}" srcOrd="0" destOrd="0" presId="urn:microsoft.com/office/officeart/2005/8/layout/hierarchy1"/>
    <dgm:cxn modelId="{85EC1D20-D223-43BB-8B78-AC2EA7B5F700}" type="presParOf" srcId="{772C6D95-4713-4B5C-9E3F-7F8E3A9858C9}" destId="{7ACA0F76-BA26-425B-AA28-2794B07FFF4F}" srcOrd="1" destOrd="0" presId="urn:microsoft.com/office/officeart/2005/8/layout/hierarchy1"/>
    <dgm:cxn modelId="{6E72AFC3-EB73-49BC-8745-CB62D9B111C8}" type="presParOf" srcId="{57FC1354-D5F1-4DE9-AE1A-32C49095DE1D}" destId="{CA050462-8F6D-4636-A38C-A2C59ED0EC69}" srcOrd="1" destOrd="0" presId="urn:microsoft.com/office/officeart/2005/8/layout/hierarchy1"/>
    <dgm:cxn modelId="{508B0B41-3FCD-4EF3-BD93-A830A2C497F8}" type="presParOf" srcId="{87BE9A2F-AEDD-46EE-ADEA-93C1C915EE46}" destId="{DC5A77F5-90CF-459C-A4DA-E70CD45A2082}" srcOrd="2" destOrd="0" presId="urn:microsoft.com/office/officeart/2005/8/layout/hierarchy1"/>
    <dgm:cxn modelId="{8055F53B-CE11-41C3-B9B8-E6CFCB3B128F}" type="presParOf" srcId="{87BE9A2F-AEDD-46EE-ADEA-93C1C915EE46}" destId="{E95AAF6A-A6F9-436D-B402-62EC9881CE0E}" srcOrd="3" destOrd="0" presId="urn:microsoft.com/office/officeart/2005/8/layout/hierarchy1"/>
    <dgm:cxn modelId="{C762CB8B-7BF4-493E-96A2-C867FA70EBA6}" type="presParOf" srcId="{E95AAF6A-A6F9-436D-B402-62EC9881CE0E}" destId="{6F938203-8E8E-40AD-B901-D43DE875224B}" srcOrd="0" destOrd="0" presId="urn:microsoft.com/office/officeart/2005/8/layout/hierarchy1"/>
    <dgm:cxn modelId="{5D7FB9CC-88BD-47CA-8DA0-71ED8A68A2A2}" type="presParOf" srcId="{6F938203-8E8E-40AD-B901-D43DE875224B}" destId="{B4FAC17C-2F9B-412D-871D-0D3A79C118B7}" srcOrd="0" destOrd="0" presId="urn:microsoft.com/office/officeart/2005/8/layout/hierarchy1"/>
    <dgm:cxn modelId="{1C61B63A-D670-402F-9C50-8C233868EACC}" type="presParOf" srcId="{6F938203-8E8E-40AD-B901-D43DE875224B}" destId="{C2CC94B3-2662-4361-91FB-DEBEAC41FC2D}" srcOrd="1" destOrd="0" presId="urn:microsoft.com/office/officeart/2005/8/layout/hierarchy1"/>
    <dgm:cxn modelId="{70C54C51-B20A-43EC-8174-20FBE7E6619D}" type="presParOf" srcId="{E95AAF6A-A6F9-436D-B402-62EC9881CE0E}" destId="{839885F9-6C62-47B4-8D1C-088B4C495B7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91210EE-0477-4D0A-A550-B5E86E43752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904821D6-5D38-4BC5-A972-9C52B8CED47C}">
      <dgm:prSet phldrT="[Metin]"/>
      <dgm:spPr/>
      <dgm:t>
        <a:bodyPr/>
        <a:lstStyle/>
        <a:p>
          <a:r>
            <a:rPr lang="tr-TR" dirty="0"/>
            <a:t>Gereksinimlerin Belirlenmesi</a:t>
          </a:r>
        </a:p>
      </dgm:t>
    </dgm:pt>
    <dgm:pt modelId="{844158FF-04D8-4521-8CA1-DC964CC4D061}" type="parTrans" cxnId="{BE7FB3D7-6F49-4850-9A68-756A59957564}">
      <dgm:prSet/>
      <dgm:spPr/>
      <dgm:t>
        <a:bodyPr/>
        <a:lstStyle/>
        <a:p>
          <a:endParaRPr lang="tr-TR"/>
        </a:p>
      </dgm:t>
    </dgm:pt>
    <dgm:pt modelId="{EE089B82-D589-4355-99FF-62E1CF277329}" type="sibTrans" cxnId="{BE7FB3D7-6F49-4850-9A68-756A59957564}">
      <dgm:prSet/>
      <dgm:spPr/>
      <dgm:t>
        <a:bodyPr/>
        <a:lstStyle/>
        <a:p>
          <a:endParaRPr lang="tr-TR"/>
        </a:p>
      </dgm:t>
    </dgm:pt>
    <dgm:pt modelId="{F607D121-B00B-468B-A4A6-7545EDCAC0B3}">
      <dgm:prSet phldrT="[Metin]"/>
      <dgm:spPr>
        <a:ln>
          <a:solidFill>
            <a:srgbClr val="C00000"/>
          </a:solidFill>
        </a:ln>
      </dgm:spPr>
      <dgm:t>
        <a:bodyPr/>
        <a:lstStyle/>
        <a:p>
          <a:r>
            <a:rPr lang="tr-TR" dirty="0"/>
            <a:t>Gereksinim Analizi</a:t>
          </a:r>
        </a:p>
      </dgm:t>
    </dgm:pt>
    <dgm:pt modelId="{D5176853-6DD5-42CA-B7EB-E5BB60D80958}" type="parTrans" cxnId="{8B82C81E-D737-4BC5-8627-A04D71CE8B5E}">
      <dgm:prSet/>
      <dgm:spPr/>
      <dgm:t>
        <a:bodyPr/>
        <a:lstStyle/>
        <a:p>
          <a:endParaRPr lang="tr-TR"/>
        </a:p>
      </dgm:t>
    </dgm:pt>
    <dgm:pt modelId="{558D09E8-971F-4830-9F14-D494A9A5205F}" type="sibTrans" cxnId="{8B82C81E-D737-4BC5-8627-A04D71CE8B5E}">
      <dgm:prSet/>
      <dgm:spPr/>
      <dgm:t>
        <a:bodyPr/>
        <a:lstStyle/>
        <a:p>
          <a:endParaRPr lang="tr-TR"/>
        </a:p>
      </dgm:t>
    </dgm:pt>
    <dgm:pt modelId="{86A684E1-47D4-4161-8E05-B1873C902BC1}">
      <dgm:prSet phldrT="[Metin]"/>
      <dgm:spPr/>
      <dgm:t>
        <a:bodyPr/>
        <a:lstStyle/>
        <a:p>
          <a:r>
            <a:rPr lang="tr-TR" dirty="0"/>
            <a:t>Gereksinimlerin Toplanması</a:t>
          </a:r>
        </a:p>
      </dgm:t>
    </dgm:pt>
    <dgm:pt modelId="{57E33B4B-BB9E-4ED0-B0BE-0D1F90957E0A}" type="sibTrans" cxnId="{02FB1768-42C4-460F-82BB-EB11CC33CA8B}">
      <dgm:prSet/>
      <dgm:spPr/>
      <dgm:t>
        <a:bodyPr/>
        <a:lstStyle/>
        <a:p>
          <a:endParaRPr lang="tr-TR"/>
        </a:p>
      </dgm:t>
    </dgm:pt>
    <dgm:pt modelId="{73F526E0-2CFF-4AAA-BF3C-12B72713FCCA}" type="parTrans" cxnId="{02FB1768-42C4-460F-82BB-EB11CC33CA8B}">
      <dgm:prSet/>
      <dgm:spPr/>
      <dgm:t>
        <a:bodyPr/>
        <a:lstStyle/>
        <a:p>
          <a:endParaRPr lang="tr-TR"/>
        </a:p>
      </dgm:t>
    </dgm:pt>
    <dgm:pt modelId="{F67915BD-979F-49EF-850B-14765B4BE8AE}" type="pres">
      <dgm:prSet presAssocID="{591210EE-0477-4D0A-A550-B5E86E437529}" presName="hierChild1" presStyleCnt="0">
        <dgm:presLayoutVars>
          <dgm:chPref val="1"/>
          <dgm:dir/>
          <dgm:animOne val="branch"/>
          <dgm:animLvl val="lvl"/>
          <dgm:resizeHandles/>
        </dgm:presLayoutVars>
      </dgm:prSet>
      <dgm:spPr/>
    </dgm:pt>
    <dgm:pt modelId="{EE327796-17FF-48C6-8F39-685B365B1312}" type="pres">
      <dgm:prSet presAssocID="{904821D6-5D38-4BC5-A972-9C52B8CED47C}" presName="hierRoot1" presStyleCnt="0"/>
      <dgm:spPr/>
    </dgm:pt>
    <dgm:pt modelId="{61BA58A1-E47A-4168-985A-73B7849A3F81}" type="pres">
      <dgm:prSet presAssocID="{904821D6-5D38-4BC5-A972-9C52B8CED47C}" presName="composite" presStyleCnt="0"/>
      <dgm:spPr/>
    </dgm:pt>
    <dgm:pt modelId="{9F5BF61B-A9EF-4789-A7FE-530621E6A5D2}" type="pres">
      <dgm:prSet presAssocID="{904821D6-5D38-4BC5-A972-9C52B8CED47C}" presName="background" presStyleLbl="node0" presStyleIdx="0" presStyleCnt="1"/>
      <dgm:spPr/>
    </dgm:pt>
    <dgm:pt modelId="{7D292A9E-5FD5-4FFC-AB0C-9F9A0F217501}" type="pres">
      <dgm:prSet presAssocID="{904821D6-5D38-4BC5-A972-9C52B8CED47C}" presName="text" presStyleLbl="fgAcc0" presStyleIdx="0" presStyleCnt="1">
        <dgm:presLayoutVars>
          <dgm:chPref val="3"/>
        </dgm:presLayoutVars>
      </dgm:prSet>
      <dgm:spPr/>
    </dgm:pt>
    <dgm:pt modelId="{87BE9A2F-AEDD-46EE-ADEA-93C1C915EE46}" type="pres">
      <dgm:prSet presAssocID="{904821D6-5D38-4BC5-A972-9C52B8CED47C}" presName="hierChild2" presStyleCnt="0"/>
      <dgm:spPr/>
    </dgm:pt>
    <dgm:pt modelId="{97278E01-5380-4BF0-885B-B8678345D04E}" type="pres">
      <dgm:prSet presAssocID="{73F526E0-2CFF-4AAA-BF3C-12B72713FCCA}" presName="Name10" presStyleLbl="parChTrans1D2" presStyleIdx="0" presStyleCnt="2"/>
      <dgm:spPr/>
    </dgm:pt>
    <dgm:pt modelId="{57FC1354-D5F1-4DE9-AE1A-32C49095DE1D}" type="pres">
      <dgm:prSet presAssocID="{86A684E1-47D4-4161-8E05-B1873C902BC1}" presName="hierRoot2" presStyleCnt="0"/>
      <dgm:spPr/>
    </dgm:pt>
    <dgm:pt modelId="{772C6D95-4713-4B5C-9E3F-7F8E3A9858C9}" type="pres">
      <dgm:prSet presAssocID="{86A684E1-47D4-4161-8E05-B1873C902BC1}" presName="composite2" presStyleCnt="0"/>
      <dgm:spPr/>
    </dgm:pt>
    <dgm:pt modelId="{F96CEBE7-0FFE-47D5-977F-1B02B0666A92}" type="pres">
      <dgm:prSet presAssocID="{86A684E1-47D4-4161-8E05-B1873C902BC1}" presName="background2" presStyleLbl="node2" presStyleIdx="0" presStyleCnt="2"/>
      <dgm:spPr/>
    </dgm:pt>
    <dgm:pt modelId="{7ACA0F76-BA26-425B-AA28-2794B07FFF4F}" type="pres">
      <dgm:prSet presAssocID="{86A684E1-47D4-4161-8E05-B1873C902BC1}" presName="text2" presStyleLbl="fgAcc2" presStyleIdx="0" presStyleCnt="2">
        <dgm:presLayoutVars>
          <dgm:chPref val="3"/>
        </dgm:presLayoutVars>
      </dgm:prSet>
      <dgm:spPr/>
    </dgm:pt>
    <dgm:pt modelId="{CA050462-8F6D-4636-A38C-A2C59ED0EC69}" type="pres">
      <dgm:prSet presAssocID="{86A684E1-47D4-4161-8E05-B1873C902BC1}" presName="hierChild3" presStyleCnt="0"/>
      <dgm:spPr/>
    </dgm:pt>
    <dgm:pt modelId="{DC5A77F5-90CF-459C-A4DA-E70CD45A2082}" type="pres">
      <dgm:prSet presAssocID="{D5176853-6DD5-42CA-B7EB-E5BB60D80958}" presName="Name10" presStyleLbl="parChTrans1D2" presStyleIdx="1" presStyleCnt="2"/>
      <dgm:spPr/>
    </dgm:pt>
    <dgm:pt modelId="{E95AAF6A-A6F9-436D-B402-62EC9881CE0E}" type="pres">
      <dgm:prSet presAssocID="{F607D121-B00B-468B-A4A6-7545EDCAC0B3}" presName="hierRoot2" presStyleCnt="0"/>
      <dgm:spPr/>
    </dgm:pt>
    <dgm:pt modelId="{6F938203-8E8E-40AD-B901-D43DE875224B}" type="pres">
      <dgm:prSet presAssocID="{F607D121-B00B-468B-A4A6-7545EDCAC0B3}" presName="composite2" presStyleCnt="0"/>
      <dgm:spPr/>
    </dgm:pt>
    <dgm:pt modelId="{B4FAC17C-2F9B-412D-871D-0D3A79C118B7}" type="pres">
      <dgm:prSet presAssocID="{F607D121-B00B-468B-A4A6-7545EDCAC0B3}" presName="background2" presStyleLbl="node2" presStyleIdx="1" presStyleCnt="2"/>
      <dgm:spPr/>
    </dgm:pt>
    <dgm:pt modelId="{C2CC94B3-2662-4361-91FB-DEBEAC41FC2D}" type="pres">
      <dgm:prSet presAssocID="{F607D121-B00B-468B-A4A6-7545EDCAC0B3}" presName="text2" presStyleLbl="fgAcc2" presStyleIdx="1" presStyleCnt="2">
        <dgm:presLayoutVars>
          <dgm:chPref val="3"/>
        </dgm:presLayoutVars>
      </dgm:prSet>
      <dgm:spPr/>
    </dgm:pt>
    <dgm:pt modelId="{839885F9-6C62-47B4-8D1C-088B4C495B78}" type="pres">
      <dgm:prSet presAssocID="{F607D121-B00B-468B-A4A6-7545EDCAC0B3}" presName="hierChild3" presStyleCnt="0"/>
      <dgm:spPr/>
    </dgm:pt>
  </dgm:ptLst>
  <dgm:cxnLst>
    <dgm:cxn modelId="{5005E419-B27D-41F6-B101-C87D0833D3D3}" type="presOf" srcId="{F607D121-B00B-468B-A4A6-7545EDCAC0B3}" destId="{C2CC94B3-2662-4361-91FB-DEBEAC41FC2D}" srcOrd="0" destOrd="0" presId="urn:microsoft.com/office/officeart/2005/8/layout/hierarchy1"/>
    <dgm:cxn modelId="{8B82C81E-D737-4BC5-8627-A04D71CE8B5E}" srcId="{904821D6-5D38-4BC5-A972-9C52B8CED47C}" destId="{F607D121-B00B-468B-A4A6-7545EDCAC0B3}" srcOrd="1" destOrd="0" parTransId="{D5176853-6DD5-42CA-B7EB-E5BB60D80958}" sibTransId="{558D09E8-971F-4830-9F14-D494A9A5205F}"/>
    <dgm:cxn modelId="{33CC3841-4D97-42CC-B829-C8459620C79F}" type="presOf" srcId="{D5176853-6DD5-42CA-B7EB-E5BB60D80958}" destId="{DC5A77F5-90CF-459C-A4DA-E70CD45A2082}" srcOrd="0" destOrd="0" presId="urn:microsoft.com/office/officeart/2005/8/layout/hierarchy1"/>
    <dgm:cxn modelId="{02FB1768-42C4-460F-82BB-EB11CC33CA8B}" srcId="{904821D6-5D38-4BC5-A972-9C52B8CED47C}" destId="{86A684E1-47D4-4161-8E05-B1873C902BC1}" srcOrd="0" destOrd="0" parTransId="{73F526E0-2CFF-4AAA-BF3C-12B72713FCCA}" sibTransId="{57E33B4B-BB9E-4ED0-B0BE-0D1F90957E0A}"/>
    <dgm:cxn modelId="{9A04EE6D-F1BD-42F7-8703-88881FA9B3C9}" type="presOf" srcId="{86A684E1-47D4-4161-8E05-B1873C902BC1}" destId="{7ACA0F76-BA26-425B-AA28-2794B07FFF4F}" srcOrd="0" destOrd="0" presId="urn:microsoft.com/office/officeart/2005/8/layout/hierarchy1"/>
    <dgm:cxn modelId="{506920A5-5B52-44AA-9DF7-6E054501243D}" type="presOf" srcId="{904821D6-5D38-4BC5-A972-9C52B8CED47C}" destId="{7D292A9E-5FD5-4FFC-AB0C-9F9A0F217501}" srcOrd="0" destOrd="0" presId="urn:microsoft.com/office/officeart/2005/8/layout/hierarchy1"/>
    <dgm:cxn modelId="{4A72A8BF-86D1-4439-828C-F8C6318B319B}" type="presOf" srcId="{591210EE-0477-4D0A-A550-B5E86E437529}" destId="{F67915BD-979F-49EF-850B-14765B4BE8AE}" srcOrd="0" destOrd="0" presId="urn:microsoft.com/office/officeart/2005/8/layout/hierarchy1"/>
    <dgm:cxn modelId="{28A8A0D1-717C-4012-A347-EC2224BF5577}" type="presOf" srcId="{73F526E0-2CFF-4AAA-BF3C-12B72713FCCA}" destId="{97278E01-5380-4BF0-885B-B8678345D04E}" srcOrd="0" destOrd="0" presId="urn:microsoft.com/office/officeart/2005/8/layout/hierarchy1"/>
    <dgm:cxn modelId="{BE7FB3D7-6F49-4850-9A68-756A59957564}" srcId="{591210EE-0477-4D0A-A550-B5E86E437529}" destId="{904821D6-5D38-4BC5-A972-9C52B8CED47C}" srcOrd="0" destOrd="0" parTransId="{844158FF-04D8-4521-8CA1-DC964CC4D061}" sibTransId="{EE089B82-D589-4355-99FF-62E1CF277329}"/>
    <dgm:cxn modelId="{18CC1AC5-4D30-4A0E-8969-4A4AB0994D39}" type="presParOf" srcId="{F67915BD-979F-49EF-850B-14765B4BE8AE}" destId="{EE327796-17FF-48C6-8F39-685B365B1312}" srcOrd="0" destOrd="0" presId="urn:microsoft.com/office/officeart/2005/8/layout/hierarchy1"/>
    <dgm:cxn modelId="{61BDC462-3F36-424F-BF9A-10E5342D6517}" type="presParOf" srcId="{EE327796-17FF-48C6-8F39-685B365B1312}" destId="{61BA58A1-E47A-4168-985A-73B7849A3F81}" srcOrd="0" destOrd="0" presId="urn:microsoft.com/office/officeart/2005/8/layout/hierarchy1"/>
    <dgm:cxn modelId="{90C2DC4D-665B-4AFF-A2C8-EF17BEF62414}" type="presParOf" srcId="{61BA58A1-E47A-4168-985A-73B7849A3F81}" destId="{9F5BF61B-A9EF-4789-A7FE-530621E6A5D2}" srcOrd="0" destOrd="0" presId="urn:microsoft.com/office/officeart/2005/8/layout/hierarchy1"/>
    <dgm:cxn modelId="{0ABE7A34-289A-4FA9-ACF5-30A1091C1E28}" type="presParOf" srcId="{61BA58A1-E47A-4168-985A-73B7849A3F81}" destId="{7D292A9E-5FD5-4FFC-AB0C-9F9A0F217501}" srcOrd="1" destOrd="0" presId="urn:microsoft.com/office/officeart/2005/8/layout/hierarchy1"/>
    <dgm:cxn modelId="{10FEEB2C-8812-4C09-93D4-FA31C1B0E223}" type="presParOf" srcId="{EE327796-17FF-48C6-8F39-685B365B1312}" destId="{87BE9A2F-AEDD-46EE-ADEA-93C1C915EE46}" srcOrd="1" destOrd="0" presId="urn:microsoft.com/office/officeart/2005/8/layout/hierarchy1"/>
    <dgm:cxn modelId="{76877242-6581-4568-B2B9-04ADA460EC75}" type="presParOf" srcId="{87BE9A2F-AEDD-46EE-ADEA-93C1C915EE46}" destId="{97278E01-5380-4BF0-885B-B8678345D04E}" srcOrd="0" destOrd="0" presId="urn:microsoft.com/office/officeart/2005/8/layout/hierarchy1"/>
    <dgm:cxn modelId="{690A9E9B-B7B4-430E-9228-E65B4F3905CF}" type="presParOf" srcId="{87BE9A2F-AEDD-46EE-ADEA-93C1C915EE46}" destId="{57FC1354-D5F1-4DE9-AE1A-32C49095DE1D}" srcOrd="1" destOrd="0" presId="urn:microsoft.com/office/officeart/2005/8/layout/hierarchy1"/>
    <dgm:cxn modelId="{D9345A1C-64F6-4573-A35C-8D5FEA403BF6}" type="presParOf" srcId="{57FC1354-D5F1-4DE9-AE1A-32C49095DE1D}" destId="{772C6D95-4713-4B5C-9E3F-7F8E3A9858C9}" srcOrd="0" destOrd="0" presId="urn:microsoft.com/office/officeart/2005/8/layout/hierarchy1"/>
    <dgm:cxn modelId="{B3EEF3B7-2AFF-4E76-9896-B5AB0B602DBD}" type="presParOf" srcId="{772C6D95-4713-4B5C-9E3F-7F8E3A9858C9}" destId="{F96CEBE7-0FFE-47D5-977F-1B02B0666A92}" srcOrd="0" destOrd="0" presId="urn:microsoft.com/office/officeart/2005/8/layout/hierarchy1"/>
    <dgm:cxn modelId="{85EC1D20-D223-43BB-8B78-AC2EA7B5F700}" type="presParOf" srcId="{772C6D95-4713-4B5C-9E3F-7F8E3A9858C9}" destId="{7ACA0F76-BA26-425B-AA28-2794B07FFF4F}" srcOrd="1" destOrd="0" presId="urn:microsoft.com/office/officeart/2005/8/layout/hierarchy1"/>
    <dgm:cxn modelId="{6E72AFC3-EB73-49BC-8745-CB62D9B111C8}" type="presParOf" srcId="{57FC1354-D5F1-4DE9-AE1A-32C49095DE1D}" destId="{CA050462-8F6D-4636-A38C-A2C59ED0EC69}" srcOrd="1" destOrd="0" presId="urn:microsoft.com/office/officeart/2005/8/layout/hierarchy1"/>
    <dgm:cxn modelId="{508B0B41-3FCD-4EF3-BD93-A830A2C497F8}" type="presParOf" srcId="{87BE9A2F-AEDD-46EE-ADEA-93C1C915EE46}" destId="{DC5A77F5-90CF-459C-A4DA-E70CD45A2082}" srcOrd="2" destOrd="0" presId="urn:microsoft.com/office/officeart/2005/8/layout/hierarchy1"/>
    <dgm:cxn modelId="{8055F53B-CE11-41C3-B9B8-E6CFCB3B128F}" type="presParOf" srcId="{87BE9A2F-AEDD-46EE-ADEA-93C1C915EE46}" destId="{E95AAF6A-A6F9-436D-B402-62EC9881CE0E}" srcOrd="3" destOrd="0" presId="urn:microsoft.com/office/officeart/2005/8/layout/hierarchy1"/>
    <dgm:cxn modelId="{C762CB8B-7BF4-493E-96A2-C867FA70EBA6}" type="presParOf" srcId="{E95AAF6A-A6F9-436D-B402-62EC9881CE0E}" destId="{6F938203-8E8E-40AD-B901-D43DE875224B}" srcOrd="0" destOrd="0" presId="urn:microsoft.com/office/officeart/2005/8/layout/hierarchy1"/>
    <dgm:cxn modelId="{5D7FB9CC-88BD-47CA-8DA0-71ED8A68A2A2}" type="presParOf" srcId="{6F938203-8E8E-40AD-B901-D43DE875224B}" destId="{B4FAC17C-2F9B-412D-871D-0D3A79C118B7}" srcOrd="0" destOrd="0" presId="urn:microsoft.com/office/officeart/2005/8/layout/hierarchy1"/>
    <dgm:cxn modelId="{1C61B63A-D670-402F-9C50-8C233868EACC}" type="presParOf" srcId="{6F938203-8E8E-40AD-B901-D43DE875224B}" destId="{C2CC94B3-2662-4361-91FB-DEBEAC41FC2D}" srcOrd="1" destOrd="0" presId="urn:microsoft.com/office/officeart/2005/8/layout/hierarchy1"/>
    <dgm:cxn modelId="{70C54C51-B20A-43EC-8174-20FBE7E6619D}" type="presParOf" srcId="{E95AAF6A-A6F9-436D-B402-62EC9881CE0E}" destId="{839885F9-6C62-47B4-8D1C-088B4C495B7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91210EE-0477-4D0A-A550-B5E86E43752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904821D6-5D38-4BC5-A972-9C52B8CED47C}">
      <dgm:prSet phldrT="[Metin]"/>
      <dgm:spPr/>
      <dgm:t>
        <a:bodyPr/>
        <a:lstStyle/>
        <a:p>
          <a:r>
            <a:rPr lang="tr-TR" dirty="0"/>
            <a:t>Gereksinimlerin Belirlenmesi</a:t>
          </a:r>
        </a:p>
      </dgm:t>
    </dgm:pt>
    <dgm:pt modelId="{844158FF-04D8-4521-8CA1-DC964CC4D061}" type="parTrans" cxnId="{BE7FB3D7-6F49-4850-9A68-756A59957564}">
      <dgm:prSet/>
      <dgm:spPr/>
      <dgm:t>
        <a:bodyPr/>
        <a:lstStyle/>
        <a:p>
          <a:endParaRPr lang="tr-TR"/>
        </a:p>
      </dgm:t>
    </dgm:pt>
    <dgm:pt modelId="{EE089B82-D589-4355-99FF-62E1CF277329}" type="sibTrans" cxnId="{BE7FB3D7-6F49-4850-9A68-756A59957564}">
      <dgm:prSet/>
      <dgm:spPr/>
      <dgm:t>
        <a:bodyPr/>
        <a:lstStyle/>
        <a:p>
          <a:endParaRPr lang="tr-TR"/>
        </a:p>
      </dgm:t>
    </dgm:pt>
    <dgm:pt modelId="{F607D121-B00B-468B-A4A6-7545EDCAC0B3}">
      <dgm:prSet phldrT="[Metin]"/>
      <dgm:spPr>
        <a:ln>
          <a:solidFill>
            <a:srgbClr val="C00000"/>
          </a:solidFill>
        </a:ln>
      </dgm:spPr>
      <dgm:t>
        <a:bodyPr/>
        <a:lstStyle/>
        <a:p>
          <a:r>
            <a:rPr lang="tr-TR" dirty="0"/>
            <a:t>Gereksinim Analizi</a:t>
          </a:r>
        </a:p>
      </dgm:t>
    </dgm:pt>
    <dgm:pt modelId="{D5176853-6DD5-42CA-B7EB-E5BB60D80958}" type="parTrans" cxnId="{8B82C81E-D737-4BC5-8627-A04D71CE8B5E}">
      <dgm:prSet/>
      <dgm:spPr/>
      <dgm:t>
        <a:bodyPr/>
        <a:lstStyle/>
        <a:p>
          <a:endParaRPr lang="tr-TR"/>
        </a:p>
      </dgm:t>
    </dgm:pt>
    <dgm:pt modelId="{558D09E8-971F-4830-9F14-D494A9A5205F}" type="sibTrans" cxnId="{8B82C81E-D737-4BC5-8627-A04D71CE8B5E}">
      <dgm:prSet/>
      <dgm:spPr/>
      <dgm:t>
        <a:bodyPr/>
        <a:lstStyle/>
        <a:p>
          <a:endParaRPr lang="tr-TR"/>
        </a:p>
      </dgm:t>
    </dgm:pt>
    <dgm:pt modelId="{86A684E1-47D4-4161-8E05-B1873C902BC1}">
      <dgm:prSet phldrT="[Metin]"/>
      <dgm:spPr/>
      <dgm:t>
        <a:bodyPr/>
        <a:lstStyle/>
        <a:p>
          <a:r>
            <a:rPr lang="tr-TR" dirty="0"/>
            <a:t>Gereksinimlerin Toplanması</a:t>
          </a:r>
        </a:p>
      </dgm:t>
    </dgm:pt>
    <dgm:pt modelId="{57E33B4B-BB9E-4ED0-B0BE-0D1F90957E0A}" type="sibTrans" cxnId="{02FB1768-42C4-460F-82BB-EB11CC33CA8B}">
      <dgm:prSet/>
      <dgm:spPr/>
      <dgm:t>
        <a:bodyPr/>
        <a:lstStyle/>
        <a:p>
          <a:endParaRPr lang="tr-TR"/>
        </a:p>
      </dgm:t>
    </dgm:pt>
    <dgm:pt modelId="{73F526E0-2CFF-4AAA-BF3C-12B72713FCCA}" type="parTrans" cxnId="{02FB1768-42C4-460F-82BB-EB11CC33CA8B}">
      <dgm:prSet/>
      <dgm:spPr/>
      <dgm:t>
        <a:bodyPr/>
        <a:lstStyle/>
        <a:p>
          <a:endParaRPr lang="tr-TR"/>
        </a:p>
      </dgm:t>
    </dgm:pt>
    <dgm:pt modelId="{F67915BD-979F-49EF-850B-14765B4BE8AE}" type="pres">
      <dgm:prSet presAssocID="{591210EE-0477-4D0A-A550-B5E86E437529}" presName="hierChild1" presStyleCnt="0">
        <dgm:presLayoutVars>
          <dgm:chPref val="1"/>
          <dgm:dir/>
          <dgm:animOne val="branch"/>
          <dgm:animLvl val="lvl"/>
          <dgm:resizeHandles/>
        </dgm:presLayoutVars>
      </dgm:prSet>
      <dgm:spPr/>
    </dgm:pt>
    <dgm:pt modelId="{EE327796-17FF-48C6-8F39-685B365B1312}" type="pres">
      <dgm:prSet presAssocID="{904821D6-5D38-4BC5-A972-9C52B8CED47C}" presName="hierRoot1" presStyleCnt="0"/>
      <dgm:spPr/>
    </dgm:pt>
    <dgm:pt modelId="{61BA58A1-E47A-4168-985A-73B7849A3F81}" type="pres">
      <dgm:prSet presAssocID="{904821D6-5D38-4BC5-A972-9C52B8CED47C}" presName="composite" presStyleCnt="0"/>
      <dgm:spPr/>
    </dgm:pt>
    <dgm:pt modelId="{9F5BF61B-A9EF-4789-A7FE-530621E6A5D2}" type="pres">
      <dgm:prSet presAssocID="{904821D6-5D38-4BC5-A972-9C52B8CED47C}" presName="background" presStyleLbl="node0" presStyleIdx="0" presStyleCnt="1"/>
      <dgm:spPr/>
    </dgm:pt>
    <dgm:pt modelId="{7D292A9E-5FD5-4FFC-AB0C-9F9A0F217501}" type="pres">
      <dgm:prSet presAssocID="{904821D6-5D38-4BC5-A972-9C52B8CED47C}" presName="text" presStyleLbl="fgAcc0" presStyleIdx="0" presStyleCnt="1">
        <dgm:presLayoutVars>
          <dgm:chPref val="3"/>
        </dgm:presLayoutVars>
      </dgm:prSet>
      <dgm:spPr/>
    </dgm:pt>
    <dgm:pt modelId="{87BE9A2F-AEDD-46EE-ADEA-93C1C915EE46}" type="pres">
      <dgm:prSet presAssocID="{904821D6-5D38-4BC5-A972-9C52B8CED47C}" presName="hierChild2" presStyleCnt="0"/>
      <dgm:spPr/>
    </dgm:pt>
    <dgm:pt modelId="{97278E01-5380-4BF0-885B-B8678345D04E}" type="pres">
      <dgm:prSet presAssocID="{73F526E0-2CFF-4AAA-BF3C-12B72713FCCA}" presName="Name10" presStyleLbl="parChTrans1D2" presStyleIdx="0" presStyleCnt="2"/>
      <dgm:spPr/>
    </dgm:pt>
    <dgm:pt modelId="{57FC1354-D5F1-4DE9-AE1A-32C49095DE1D}" type="pres">
      <dgm:prSet presAssocID="{86A684E1-47D4-4161-8E05-B1873C902BC1}" presName="hierRoot2" presStyleCnt="0"/>
      <dgm:spPr/>
    </dgm:pt>
    <dgm:pt modelId="{772C6D95-4713-4B5C-9E3F-7F8E3A9858C9}" type="pres">
      <dgm:prSet presAssocID="{86A684E1-47D4-4161-8E05-B1873C902BC1}" presName="composite2" presStyleCnt="0"/>
      <dgm:spPr/>
    </dgm:pt>
    <dgm:pt modelId="{F96CEBE7-0FFE-47D5-977F-1B02B0666A92}" type="pres">
      <dgm:prSet presAssocID="{86A684E1-47D4-4161-8E05-B1873C902BC1}" presName="background2" presStyleLbl="node2" presStyleIdx="0" presStyleCnt="2"/>
      <dgm:spPr/>
    </dgm:pt>
    <dgm:pt modelId="{7ACA0F76-BA26-425B-AA28-2794B07FFF4F}" type="pres">
      <dgm:prSet presAssocID="{86A684E1-47D4-4161-8E05-B1873C902BC1}" presName="text2" presStyleLbl="fgAcc2" presStyleIdx="0" presStyleCnt="2">
        <dgm:presLayoutVars>
          <dgm:chPref val="3"/>
        </dgm:presLayoutVars>
      </dgm:prSet>
      <dgm:spPr/>
    </dgm:pt>
    <dgm:pt modelId="{CA050462-8F6D-4636-A38C-A2C59ED0EC69}" type="pres">
      <dgm:prSet presAssocID="{86A684E1-47D4-4161-8E05-B1873C902BC1}" presName="hierChild3" presStyleCnt="0"/>
      <dgm:spPr/>
    </dgm:pt>
    <dgm:pt modelId="{DC5A77F5-90CF-459C-A4DA-E70CD45A2082}" type="pres">
      <dgm:prSet presAssocID="{D5176853-6DD5-42CA-B7EB-E5BB60D80958}" presName="Name10" presStyleLbl="parChTrans1D2" presStyleIdx="1" presStyleCnt="2"/>
      <dgm:spPr/>
    </dgm:pt>
    <dgm:pt modelId="{E95AAF6A-A6F9-436D-B402-62EC9881CE0E}" type="pres">
      <dgm:prSet presAssocID="{F607D121-B00B-468B-A4A6-7545EDCAC0B3}" presName="hierRoot2" presStyleCnt="0"/>
      <dgm:spPr/>
    </dgm:pt>
    <dgm:pt modelId="{6F938203-8E8E-40AD-B901-D43DE875224B}" type="pres">
      <dgm:prSet presAssocID="{F607D121-B00B-468B-A4A6-7545EDCAC0B3}" presName="composite2" presStyleCnt="0"/>
      <dgm:spPr/>
    </dgm:pt>
    <dgm:pt modelId="{B4FAC17C-2F9B-412D-871D-0D3A79C118B7}" type="pres">
      <dgm:prSet presAssocID="{F607D121-B00B-468B-A4A6-7545EDCAC0B3}" presName="background2" presStyleLbl="node2" presStyleIdx="1" presStyleCnt="2"/>
      <dgm:spPr/>
    </dgm:pt>
    <dgm:pt modelId="{C2CC94B3-2662-4361-91FB-DEBEAC41FC2D}" type="pres">
      <dgm:prSet presAssocID="{F607D121-B00B-468B-A4A6-7545EDCAC0B3}" presName="text2" presStyleLbl="fgAcc2" presStyleIdx="1" presStyleCnt="2">
        <dgm:presLayoutVars>
          <dgm:chPref val="3"/>
        </dgm:presLayoutVars>
      </dgm:prSet>
      <dgm:spPr/>
    </dgm:pt>
    <dgm:pt modelId="{839885F9-6C62-47B4-8D1C-088B4C495B78}" type="pres">
      <dgm:prSet presAssocID="{F607D121-B00B-468B-A4A6-7545EDCAC0B3}" presName="hierChild3" presStyleCnt="0"/>
      <dgm:spPr/>
    </dgm:pt>
  </dgm:ptLst>
  <dgm:cxnLst>
    <dgm:cxn modelId="{5005E419-B27D-41F6-B101-C87D0833D3D3}" type="presOf" srcId="{F607D121-B00B-468B-A4A6-7545EDCAC0B3}" destId="{C2CC94B3-2662-4361-91FB-DEBEAC41FC2D}" srcOrd="0" destOrd="0" presId="urn:microsoft.com/office/officeart/2005/8/layout/hierarchy1"/>
    <dgm:cxn modelId="{8B82C81E-D737-4BC5-8627-A04D71CE8B5E}" srcId="{904821D6-5D38-4BC5-A972-9C52B8CED47C}" destId="{F607D121-B00B-468B-A4A6-7545EDCAC0B3}" srcOrd="1" destOrd="0" parTransId="{D5176853-6DD5-42CA-B7EB-E5BB60D80958}" sibTransId="{558D09E8-971F-4830-9F14-D494A9A5205F}"/>
    <dgm:cxn modelId="{33CC3841-4D97-42CC-B829-C8459620C79F}" type="presOf" srcId="{D5176853-6DD5-42CA-B7EB-E5BB60D80958}" destId="{DC5A77F5-90CF-459C-A4DA-E70CD45A2082}" srcOrd="0" destOrd="0" presId="urn:microsoft.com/office/officeart/2005/8/layout/hierarchy1"/>
    <dgm:cxn modelId="{02FB1768-42C4-460F-82BB-EB11CC33CA8B}" srcId="{904821D6-5D38-4BC5-A972-9C52B8CED47C}" destId="{86A684E1-47D4-4161-8E05-B1873C902BC1}" srcOrd="0" destOrd="0" parTransId="{73F526E0-2CFF-4AAA-BF3C-12B72713FCCA}" sibTransId="{57E33B4B-BB9E-4ED0-B0BE-0D1F90957E0A}"/>
    <dgm:cxn modelId="{9A04EE6D-F1BD-42F7-8703-88881FA9B3C9}" type="presOf" srcId="{86A684E1-47D4-4161-8E05-B1873C902BC1}" destId="{7ACA0F76-BA26-425B-AA28-2794B07FFF4F}" srcOrd="0" destOrd="0" presId="urn:microsoft.com/office/officeart/2005/8/layout/hierarchy1"/>
    <dgm:cxn modelId="{506920A5-5B52-44AA-9DF7-6E054501243D}" type="presOf" srcId="{904821D6-5D38-4BC5-A972-9C52B8CED47C}" destId="{7D292A9E-5FD5-4FFC-AB0C-9F9A0F217501}" srcOrd="0" destOrd="0" presId="urn:microsoft.com/office/officeart/2005/8/layout/hierarchy1"/>
    <dgm:cxn modelId="{4A72A8BF-86D1-4439-828C-F8C6318B319B}" type="presOf" srcId="{591210EE-0477-4D0A-A550-B5E86E437529}" destId="{F67915BD-979F-49EF-850B-14765B4BE8AE}" srcOrd="0" destOrd="0" presId="urn:microsoft.com/office/officeart/2005/8/layout/hierarchy1"/>
    <dgm:cxn modelId="{28A8A0D1-717C-4012-A347-EC2224BF5577}" type="presOf" srcId="{73F526E0-2CFF-4AAA-BF3C-12B72713FCCA}" destId="{97278E01-5380-4BF0-885B-B8678345D04E}" srcOrd="0" destOrd="0" presId="urn:microsoft.com/office/officeart/2005/8/layout/hierarchy1"/>
    <dgm:cxn modelId="{BE7FB3D7-6F49-4850-9A68-756A59957564}" srcId="{591210EE-0477-4D0A-A550-B5E86E437529}" destId="{904821D6-5D38-4BC5-A972-9C52B8CED47C}" srcOrd="0" destOrd="0" parTransId="{844158FF-04D8-4521-8CA1-DC964CC4D061}" sibTransId="{EE089B82-D589-4355-99FF-62E1CF277329}"/>
    <dgm:cxn modelId="{18CC1AC5-4D30-4A0E-8969-4A4AB0994D39}" type="presParOf" srcId="{F67915BD-979F-49EF-850B-14765B4BE8AE}" destId="{EE327796-17FF-48C6-8F39-685B365B1312}" srcOrd="0" destOrd="0" presId="urn:microsoft.com/office/officeart/2005/8/layout/hierarchy1"/>
    <dgm:cxn modelId="{61BDC462-3F36-424F-BF9A-10E5342D6517}" type="presParOf" srcId="{EE327796-17FF-48C6-8F39-685B365B1312}" destId="{61BA58A1-E47A-4168-985A-73B7849A3F81}" srcOrd="0" destOrd="0" presId="urn:microsoft.com/office/officeart/2005/8/layout/hierarchy1"/>
    <dgm:cxn modelId="{90C2DC4D-665B-4AFF-A2C8-EF17BEF62414}" type="presParOf" srcId="{61BA58A1-E47A-4168-985A-73B7849A3F81}" destId="{9F5BF61B-A9EF-4789-A7FE-530621E6A5D2}" srcOrd="0" destOrd="0" presId="urn:microsoft.com/office/officeart/2005/8/layout/hierarchy1"/>
    <dgm:cxn modelId="{0ABE7A34-289A-4FA9-ACF5-30A1091C1E28}" type="presParOf" srcId="{61BA58A1-E47A-4168-985A-73B7849A3F81}" destId="{7D292A9E-5FD5-4FFC-AB0C-9F9A0F217501}" srcOrd="1" destOrd="0" presId="urn:microsoft.com/office/officeart/2005/8/layout/hierarchy1"/>
    <dgm:cxn modelId="{10FEEB2C-8812-4C09-93D4-FA31C1B0E223}" type="presParOf" srcId="{EE327796-17FF-48C6-8F39-685B365B1312}" destId="{87BE9A2F-AEDD-46EE-ADEA-93C1C915EE46}" srcOrd="1" destOrd="0" presId="urn:microsoft.com/office/officeart/2005/8/layout/hierarchy1"/>
    <dgm:cxn modelId="{76877242-6581-4568-B2B9-04ADA460EC75}" type="presParOf" srcId="{87BE9A2F-AEDD-46EE-ADEA-93C1C915EE46}" destId="{97278E01-5380-4BF0-885B-B8678345D04E}" srcOrd="0" destOrd="0" presId="urn:microsoft.com/office/officeart/2005/8/layout/hierarchy1"/>
    <dgm:cxn modelId="{690A9E9B-B7B4-430E-9228-E65B4F3905CF}" type="presParOf" srcId="{87BE9A2F-AEDD-46EE-ADEA-93C1C915EE46}" destId="{57FC1354-D5F1-4DE9-AE1A-32C49095DE1D}" srcOrd="1" destOrd="0" presId="urn:microsoft.com/office/officeart/2005/8/layout/hierarchy1"/>
    <dgm:cxn modelId="{D9345A1C-64F6-4573-A35C-8D5FEA403BF6}" type="presParOf" srcId="{57FC1354-D5F1-4DE9-AE1A-32C49095DE1D}" destId="{772C6D95-4713-4B5C-9E3F-7F8E3A9858C9}" srcOrd="0" destOrd="0" presId="urn:microsoft.com/office/officeart/2005/8/layout/hierarchy1"/>
    <dgm:cxn modelId="{B3EEF3B7-2AFF-4E76-9896-B5AB0B602DBD}" type="presParOf" srcId="{772C6D95-4713-4B5C-9E3F-7F8E3A9858C9}" destId="{F96CEBE7-0FFE-47D5-977F-1B02B0666A92}" srcOrd="0" destOrd="0" presId="urn:microsoft.com/office/officeart/2005/8/layout/hierarchy1"/>
    <dgm:cxn modelId="{85EC1D20-D223-43BB-8B78-AC2EA7B5F700}" type="presParOf" srcId="{772C6D95-4713-4B5C-9E3F-7F8E3A9858C9}" destId="{7ACA0F76-BA26-425B-AA28-2794B07FFF4F}" srcOrd="1" destOrd="0" presId="urn:microsoft.com/office/officeart/2005/8/layout/hierarchy1"/>
    <dgm:cxn modelId="{6E72AFC3-EB73-49BC-8745-CB62D9B111C8}" type="presParOf" srcId="{57FC1354-D5F1-4DE9-AE1A-32C49095DE1D}" destId="{CA050462-8F6D-4636-A38C-A2C59ED0EC69}" srcOrd="1" destOrd="0" presId="urn:microsoft.com/office/officeart/2005/8/layout/hierarchy1"/>
    <dgm:cxn modelId="{508B0B41-3FCD-4EF3-BD93-A830A2C497F8}" type="presParOf" srcId="{87BE9A2F-AEDD-46EE-ADEA-93C1C915EE46}" destId="{DC5A77F5-90CF-459C-A4DA-E70CD45A2082}" srcOrd="2" destOrd="0" presId="urn:microsoft.com/office/officeart/2005/8/layout/hierarchy1"/>
    <dgm:cxn modelId="{8055F53B-CE11-41C3-B9B8-E6CFCB3B128F}" type="presParOf" srcId="{87BE9A2F-AEDD-46EE-ADEA-93C1C915EE46}" destId="{E95AAF6A-A6F9-436D-B402-62EC9881CE0E}" srcOrd="3" destOrd="0" presId="urn:microsoft.com/office/officeart/2005/8/layout/hierarchy1"/>
    <dgm:cxn modelId="{C762CB8B-7BF4-493E-96A2-C867FA70EBA6}" type="presParOf" srcId="{E95AAF6A-A6F9-436D-B402-62EC9881CE0E}" destId="{6F938203-8E8E-40AD-B901-D43DE875224B}" srcOrd="0" destOrd="0" presId="urn:microsoft.com/office/officeart/2005/8/layout/hierarchy1"/>
    <dgm:cxn modelId="{5D7FB9CC-88BD-47CA-8DA0-71ED8A68A2A2}" type="presParOf" srcId="{6F938203-8E8E-40AD-B901-D43DE875224B}" destId="{B4FAC17C-2F9B-412D-871D-0D3A79C118B7}" srcOrd="0" destOrd="0" presId="urn:microsoft.com/office/officeart/2005/8/layout/hierarchy1"/>
    <dgm:cxn modelId="{1C61B63A-D670-402F-9C50-8C233868EACC}" type="presParOf" srcId="{6F938203-8E8E-40AD-B901-D43DE875224B}" destId="{C2CC94B3-2662-4361-91FB-DEBEAC41FC2D}" srcOrd="1" destOrd="0" presId="urn:microsoft.com/office/officeart/2005/8/layout/hierarchy1"/>
    <dgm:cxn modelId="{70C54C51-B20A-43EC-8174-20FBE7E6619D}" type="presParOf" srcId="{E95AAF6A-A6F9-436D-B402-62EC9881CE0E}" destId="{839885F9-6C62-47B4-8D1C-088B4C495B7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91210EE-0477-4D0A-A550-B5E86E43752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904821D6-5D38-4BC5-A972-9C52B8CED47C}">
      <dgm:prSet phldrT="[Metin]"/>
      <dgm:spPr/>
      <dgm:t>
        <a:bodyPr/>
        <a:lstStyle/>
        <a:p>
          <a:r>
            <a:rPr lang="tr-TR" dirty="0"/>
            <a:t>Gereksinimlerin Belirlenmesi</a:t>
          </a:r>
        </a:p>
      </dgm:t>
    </dgm:pt>
    <dgm:pt modelId="{844158FF-04D8-4521-8CA1-DC964CC4D061}" type="parTrans" cxnId="{BE7FB3D7-6F49-4850-9A68-756A59957564}">
      <dgm:prSet/>
      <dgm:spPr/>
      <dgm:t>
        <a:bodyPr/>
        <a:lstStyle/>
        <a:p>
          <a:endParaRPr lang="tr-TR"/>
        </a:p>
      </dgm:t>
    </dgm:pt>
    <dgm:pt modelId="{EE089B82-D589-4355-99FF-62E1CF277329}" type="sibTrans" cxnId="{BE7FB3D7-6F49-4850-9A68-756A59957564}">
      <dgm:prSet/>
      <dgm:spPr/>
      <dgm:t>
        <a:bodyPr/>
        <a:lstStyle/>
        <a:p>
          <a:endParaRPr lang="tr-TR"/>
        </a:p>
      </dgm:t>
    </dgm:pt>
    <dgm:pt modelId="{F607D121-B00B-468B-A4A6-7545EDCAC0B3}">
      <dgm:prSet phldrT="[Metin]"/>
      <dgm:spPr>
        <a:ln>
          <a:solidFill>
            <a:srgbClr val="C00000"/>
          </a:solidFill>
        </a:ln>
      </dgm:spPr>
      <dgm:t>
        <a:bodyPr/>
        <a:lstStyle/>
        <a:p>
          <a:r>
            <a:rPr lang="tr-TR" dirty="0"/>
            <a:t>Gereksinim Analizi</a:t>
          </a:r>
        </a:p>
      </dgm:t>
    </dgm:pt>
    <dgm:pt modelId="{D5176853-6DD5-42CA-B7EB-E5BB60D80958}" type="parTrans" cxnId="{8B82C81E-D737-4BC5-8627-A04D71CE8B5E}">
      <dgm:prSet/>
      <dgm:spPr/>
      <dgm:t>
        <a:bodyPr/>
        <a:lstStyle/>
        <a:p>
          <a:endParaRPr lang="tr-TR"/>
        </a:p>
      </dgm:t>
    </dgm:pt>
    <dgm:pt modelId="{558D09E8-971F-4830-9F14-D494A9A5205F}" type="sibTrans" cxnId="{8B82C81E-D737-4BC5-8627-A04D71CE8B5E}">
      <dgm:prSet/>
      <dgm:spPr/>
      <dgm:t>
        <a:bodyPr/>
        <a:lstStyle/>
        <a:p>
          <a:endParaRPr lang="tr-TR"/>
        </a:p>
      </dgm:t>
    </dgm:pt>
    <dgm:pt modelId="{86A684E1-47D4-4161-8E05-B1873C902BC1}">
      <dgm:prSet phldrT="[Metin]"/>
      <dgm:spPr/>
      <dgm:t>
        <a:bodyPr/>
        <a:lstStyle/>
        <a:p>
          <a:r>
            <a:rPr lang="tr-TR" dirty="0"/>
            <a:t>Gereksinimlerin Toplanması</a:t>
          </a:r>
        </a:p>
      </dgm:t>
    </dgm:pt>
    <dgm:pt modelId="{57E33B4B-BB9E-4ED0-B0BE-0D1F90957E0A}" type="sibTrans" cxnId="{02FB1768-42C4-460F-82BB-EB11CC33CA8B}">
      <dgm:prSet/>
      <dgm:spPr/>
      <dgm:t>
        <a:bodyPr/>
        <a:lstStyle/>
        <a:p>
          <a:endParaRPr lang="tr-TR"/>
        </a:p>
      </dgm:t>
    </dgm:pt>
    <dgm:pt modelId="{73F526E0-2CFF-4AAA-BF3C-12B72713FCCA}" type="parTrans" cxnId="{02FB1768-42C4-460F-82BB-EB11CC33CA8B}">
      <dgm:prSet/>
      <dgm:spPr/>
      <dgm:t>
        <a:bodyPr/>
        <a:lstStyle/>
        <a:p>
          <a:endParaRPr lang="tr-TR"/>
        </a:p>
      </dgm:t>
    </dgm:pt>
    <dgm:pt modelId="{F67915BD-979F-49EF-850B-14765B4BE8AE}" type="pres">
      <dgm:prSet presAssocID="{591210EE-0477-4D0A-A550-B5E86E437529}" presName="hierChild1" presStyleCnt="0">
        <dgm:presLayoutVars>
          <dgm:chPref val="1"/>
          <dgm:dir/>
          <dgm:animOne val="branch"/>
          <dgm:animLvl val="lvl"/>
          <dgm:resizeHandles/>
        </dgm:presLayoutVars>
      </dgm:prSet>
      <dgm:spPr/>
    </dgm:pt>
    <dgm:pt modelId="{EE327796-17FF-48C6-8F39-685B365B1312}" type="pres">
      <dgm:prSet presAssocID="{904821D6-5D38-4BC5-A972-9C52B8CED47C}" presName="hierRoot1" presStyleCnt="0"/>
      <dgm:spPr/>
    </dgm:pt>
    <dgm:pt modelId="{61BA58A1-E47A-4168-985A-73B7849A3F81}" type="pres">
      <dgm:prSet presAssocID="{904821D6-5D38-4BC5-A972-9C52B8CED47C}" presName="composite" presStyleCnt="0"/>
      <dgm:spPr/>
    </dgm:pt>
    <dgm:pt modelId="{9F5BF61B-A9EF-4789-A7FE-530621E6A5D2}" type="pres">
      <dgm:prSet presAssocID="{904821D6-5D38-4BC5-A972-9C52B8CED47C}" presName="background" presStyleLbl="node0" presStyleIdx="0" presStyleCnt="1"/>
      <dgm:spPr/>
    </dgm:pt>
    <dgm:pt modelId="{7D292A9E-5FD5-4FFC-AB0C-9F9A0F217501}" type="pres">
      <dgm:prSet presAssocID="{904821D6-5D38-4BC5-A972-9C52B8CED47C}" presName="text" presStyleLbl="fgAcc0" presStyleIdx="0" presStyleCnt="1">
        <dgm:presLayoutVars>
          <dgm:chPref val="3"/>
        </dgm:presLayoutVars>
      </dgm:prSet>
      <dgm:spPr/>
    </dgm:pt>
    <dgm:pt modelId="{87BE9A2F-AEDD-46EE-ADEA-93C1C915EE46}" type="pres">
      <dgm:prSet presAssocID="{904821D6-5D38-4BC5-A972-9C52B8CED47C}" presName="hierChild2" presStyleCnt="0"/>
      <dgm:spPr/>
    </dgm:pt>
    <dgm:pt modelId="{97278E01-5380-4BF0-885B-B8678345D04E}" type="pres">
      <dgm:prSet presAssocID="{73F526E0-2CFF-4AAA-BF3C-12B72713FCCA}" presName="Name10" presStyleLbl="parChTrans1D2" presStyleIdx="0" presStyleCnt="2"/>
      <dgm:spPr/>
    </dgm:pt>
    <dgm:pt modelId="{57FC1354-D5F1-4DE9-AE1A-32C49095DE1D}" type="pres">
      <dgm:prSet presAssocID="{86A684E1-47D4-4161-8E05-B1873C902BC1}" presName="hierRoot2" presStyleCnt="0"/>
      <dgm:spPr/>
    </dgm:pt>
    <dgm:pt modelId="{772C6D95-4713-4B5C-9E3F-7F8E3A9858C9}" type="pres">
      <dgm:prSet presAssocID="{86A684E1-47D4-4161-8E05-B1873C902BC1}" presName="composite2" presStyleCnt="0"/>
      <dgm:spPr/>
    </dgm:pt>
    <dgm:pt modelId="{F96CEBE7-0FFE-47D5-977F-1B02B0666A92}" type="pres">
      <dgm:prSet presAssocID="{86A684E1-47D4-4161-8E05-B1873C902BC1}" presName="background2" presStyleLbl="node2" presStyleIdx="0" presStyleCnt="2"/>
      <dgm:spPr/>
    </dgm:pt>
    <dgm:pt modelId="{7ACA0F76-BA26-425B-AA28-2794B07FFF4F}" type="pres">
      <dgm:prSet presAssocID="{86A684E1-47D4-4161-8E05-B1873C902BC1}" presName="text2" presStyleLbl="fgAcc2" presStyleIdx="0" presStyleCnt="2">
        <dgm:presLayoutVars>
          <dgm:chPref val="3"/>
        </dgm:presLayoutVars>
      </dgm:prSet>
      <dgm:spPr/>
    </dgm:pt>
    <dgm:pt modelId="{CA050462-8F6D-4636-A38C-A2C59ED0EC69}" type="pres">
      <dgm:prSet presAssocID="{86A684E1-47D4-4161-8E05-B1873C902BC1}" presName="hierChild3" presStyleCnt="0"/>
      <dgm:spPr/>
    </dgm:pt>
    <dgm:pt modelId="{DC5A77F5-90CF-459C-A4DA-E70CD45A2082}" type="pres">
      <dgm:prSet presAssocID="{D5176853-6DD5-42CA-B7EB-E5BB60D80958}" presName="Name10" presStyleLbl="parChTrans1D2" presStyleIdx="1" presStyleCnt="2"/>
      <dgm:spPr/>
    </dgm:pt>
    <dgm:pt modelId="{E95AAF6A-A6F9-436D-B402-62EC9881CE0E}" type="pres">
      <dgm:prSet presAssocID="{F607D121-B00B-468B-A4A6-7545EDCAC0B3}" presName="hierRoot2" presStyleCnt="0"/>
      <dgm:spPr/>
    </dgm:pt>
    <dgm:pt modelId="{6F938203-8E8E-40AD-B901-D43DE875224B}" type="pres">
      <dgm:prSet presAssocID="{F607D121-B00B-468B-A4A6-7545EDCAC0B3}" presName="composite2" presStyleCnt="0"/>
      <dgm:spPr/>
    </dgm:pt>
    <dgm:pt modelId="{B4FAC17C-2F9B-412D-871D-0D3A79C118B7}" type="pres">
      <dgm:prSet presAssocID="{F607D121-B00B-468B-A4A6-7545EDCAC0B3}" presName="background2" presStyleLbl="node2" presStyleIdx="1" presStyleCnt="2"/>
      <dgm:spPr/>
    </dgm:pt>
    <dgm:pt modelId="{C2CC94B3-2662-4361-91FB-DEBEAC41FC2D}" type="pres">
      <dgm:prSet presAssocID="{F607D121-B00B-468B-A4A6-7545EDCAC0B3}" presName="text2" presStyleLbl="fgAcc2" presStyleIdx="1" presStyleCnt="2">
        <dgm:presLayoutVars>
          <dgm:chPref val="3"/>
        </dgm:presLayoutVars>
      </dgm:prSet>
      <dgm:spPr/>
    </dgm:pt>
    <dgm:pt modelId="{839885F9-6C62-47B4-8D1C-088B4C495B78}" type="pres">
      <dgm:prSet presAssocID="{F607D121-B00B-468B-A4A6-7545EDCAC0B3}" presName="hierChild3" presStyleCnt="0"/>
      <dgm:spPr/>
    </dgm:pt>
  </dgm:ptLst>
  <dgm:cxnLst>
    <dgm:cxn modelId="{5005E419-B27D-41F6-B101-C87D0833D3D3}" type="presOf" srcId="{F607D121-B00B-468B-A4A6-7545EDCAC0B3}" destId="{C2CC94B3-2662-4361-91FB-DEBEAC41FC2D}" srcOrd="0" destOrd="0" presId="urn:microsoft.com/office/officeart/2005/8/layout/hierarchy1"/>
    <dgm:cxn modelId="{8B82C81E-D737-4BC5-8627-A04D71CE8B5E}" srcId="{904821D6-5D38-4BC5-A972-9C52B8CED47C}" destId="{F607D121-B00B-468B-A4A6-7545EDCAC0B3}" srcOrd="1" destOrd="0" parTransId="{D5176853-6DD5-42CA-B7EB-E5BB60D80958}" sibTransId="{558D09E8-971F-4830-9F14-D494A9A5205F}"/>
    <dgm:cxn modelId="{33CC3841-4D97-42CC-B829-C8459620C79F}" type="presOf" srcId="{D5176853-6DD5-42CA-B7EB-E5BB60D80958}" destId="{DC5A77F5-90CF-459C-A4DA-E70CD45A2082}" srcOrd="0" destOrd="0" presId="urn:microsoft.com/office/officeart/2005/8/layout/hierarchy1"/>
    <dgm:cxn modelId="{02FB1768-42C4-460F-82BB-EB11CC33CA8B}" srcId="{904821D6-5D38-4BC5-A972-9C52B8CED47C}" destId="{86A684E1-47D4-4161-8E05-B1873C902BC1}" srcOrd="0" destOrd="0" parTransId="{73F526E0-2CFF-4AAA-BF3C-12B72713FCCA}" sibTransId="{57E33B4B-BB9E-4ED0-B0BE-0D1F90957E0A}"/>
    <dgm:cxn modelId="{9A04EE6D-F1BD-42F7-8703-88881FA9B3C9}" type="presOf" srcId="{86A684E1-47D4-4161-8E05-B1873C902BC1}" destId="{7ACA0F76-BA26-425B-AA28-2794B07FFF4F}" srcOrd="0" destOrd="0" presId="urn:microsoft.com/office/officeart/2005/8/layout/hierarchy1"/>
    <dgm:cxn modelId="{506920A5-5B52-44AA-9DF7-6E054501243D}" type="presOf" srcId="{904821D6-5D38-4BC5-A972-9C52B8CED47C}" destId="{7D292A9E-5FD5-4FFC-AB0C-9F9A0F217501}" srcOrd="0" destOrd="0" presId="urn:microsoft.com/office/officeart/2005/8/layout/hierarchy1"/>
    <dgm:cxn modelId="{4A72A8BF-86D1-4439-828C-F8C6318B319B}" type="presOf" srcId="{591210EE-0477-4D0A-A550-B5E86E437529}" destId="{F67915BD-979F-49EF-850B-14765B4BE8AE}" srcOrd="0" destOrd="0" presId="urn:microsoft.com/office/officeart/2005/8/layout/hierarchy1"/>
    <dgm:cxn modelId="{28A8A0D1-717C-4012-A347-EC2224BF5577}" type="presOf" srcId="{73F526E0-2CFF-4AAA-BF3C-12B72713FCCA}" destId="{97278E01-5380-4BF0-885B-B8678345D04E}" srcOrd="0" destOrd="0" presId="urn:microsoft.com/office/officeart/2005/8/layout/hierarchy1"/>
    <dgm:cxn modelId="{BE7FB3D7-6F49-4850-9A68-756A59957564}" srcId="{591210EE-0477-4D0A-A550-B5E86E437529}" destId="{904821D6-5D38-4BC5-A972-9C52B8CED47C}" srcOrd="0" destOrd="0" parTransId="{844158FF-04D8-4521-8CA1-DC964CC4D061}" sibTransId="{EE089B82-D589-4355-99FF-62E1CF277329}"/>
    <dgm:cxn modelId="{18CC1AC5-4D30-4A0E-8969-4A4AB0994D39}" type="presParOf" srcId="{F67915BD-979F-49EF-850B-14765B4BE8AE}" destId="{EE327796-17FF-48C6-8F39-685B365B1312}" srcOrd="0" destOrd="0" presId="urn:microsoft.com/office/officeart/2005/8/layout/hierarchy1"/>
    <dgm:cxn modelId="{61BDC462-3F36-424F-BF9A-10E5342D6517}" type="presParOf" srcId="{EE327796-17FF-48C6-8F39-685B365B1312}" destId="{61BA58A1-E47A-4168-985A-73B7849A3F81}" srcOrd="0" destOrd="0" presId="urn:microsoft.com/office/officeart/2005/8/layout/hierarchy1"/>
    <dgm:cxn modelId="{90C2DC4D-665B-4AFF-A2C8-EF17BEF62414}" type="presParOf" srcId="{61BA58A1-E47A-4168-985A-73B7849A3F81}" destId="{9F5BF61B-A9EF-4789-A7FE-530621E6A5D2}" srcOrd="0" destOrd="0" presId="urn:microsoft.com/office/officeart/2005/8/layout/hierarchy1"/>
    <dgm:cxn modelId="{0ABE7A34-289A-4FA9-ACF5-30A1091C1E28}" type="presParOf" srcId="{61BA58A1-E47A-4168-985A-73B7849A3F81}" destId="{7D292A9E-5FD5-4FFC-AB0C-9F9A0F217501}" srcOrd="1" destOrd="0" presId="urn:microsoft.com/office/officeart/2005/8/layout/hierarchy1"/>
    <dgm:cxn modelId="{10FEEB2C-8812-4C09-93D4-FA31C1B0E223}" type="presParOf" srcId="{EE327796-17FF-48C6-8F39-685B365B1312}" destId="{87BE9A2F-AEDD-46EE-ADEA-93C1C915EE46}" srcOrd="1" destOrd="0" presId="urn:microsoft.com/office/officeart/2005/8/layout/hierarchy1"/>
    <dgm:cxn modelId="{76877242-6581-4568-B2B9-04ADA460EC75}" type="presParOf" srcId="{87BE9A2F-AEDD-46EE-ADEA-93C1C915EE46}" destId="{97278E01-5380-4BF0-885B-B8678345D04E}" srcOrd="0" destOrd="0" presId="urn:microsoft.com/office/officeart/2005/8/layout/hierarchy1"/>
    <dgm:cxn modelId="{690A9E9B-B7B4-430E-9228-E65B4F3905CF}" type="presParOf" srcId="{87BE9A2F-AEDD-46EE-ADEA-93C1C915EE46}" destId="{57FC1354-D5F1-4DE9-AE1A-32C49095DE1D}" srcOrd="1" destOrd="0" presId="urn:microsoft.com/office/officeart/2005/8/layout/hierarchy1"/>
    <dgm:cxn modelId="{D9345A1C-64F6-4573-A35C-8D5FEA403BF6}" type="presParOf" srcId="{57FC1354-D5F1-4DE9-AE1A-32C49095DE1D}" destId="{772C6D95-4713-4B5C-9E3F-7F8E3A9858C9}" srcOrd="0" destOrd="0" presId="urn:microsoft.com/office/officeart/2005/8/layout/hierarchy1"/>
    <dgm:cxn modelId="{B3EEF3B7-2AFF-4E76-9896-B5AB0B602DBD}" type="presParOf" srcId="{772C6D95-4713-4B5C-9E3F-7F8E3A9858C9}" destId="{F96CEBE7-0FFE-47D5-977F-1B02B0666A92}" srcOrd="0" destOrd="0" presId="urn:microsoft.com/office/officeart/2005/8/layout/hierarchy1"/>
    <dgm:cxn modelId="{85EC1D20-D223-43BB-8B78-AC2EA7B5F700}" type="presParOf" srcId="{772C6D95-4713-4B5C-9E3F-7F8E3A9858C9}" destId="{7ACA0F76-BA26-425B-AA28-2794B07FFF4F}" srcOrd="1" destOrd="0" presId="urn:microsoft.com/office/officeart/2005/8/layout/hierarchy1"/>
    <dgm:cxn modelId="{6E72AFC3-EB73-49BC-8745-CB62D9B111C8}" type="presParOf" srcId="{57FC1354-D5F1-4DE9-AE1A-32C49095DE1D}" destId="{CA050462-8F6D-4636-A38C-A2C59ED0EC69}" srcOrd="1" destOrd="0" presId="urn:microsoft.com/office/officeart/2005/8/layout/hierarchy1"/>
    <dgm:cxn modelId="{508B0B41-3FCD-4EF3-BD93-A830A2C497F8}" type="presParOf" srcId="{87BE9A2F-AEDD-46EE-ADEA-93C1C915EE46}" destId="{DC5A77F5-90CF-459C-A4DA-E70CD45A2082}" srcOrd="2" destOrd="0" presId="urn:microsoft.com/office/officeart/2005/8/layout/hierarchy1"/>
    <dgm:cxn modelId="{8055F53B-CE11-41C3-B9B8-E6CFCB3B128F}" type="presParOf" srcId="{87BE9A2F-AEDD-46EE-ADEA-93C1C915EE46}" destId="{E95AAF6A-A6F9-436D-B402-62EC9881CE0E}" srcOrd="3" destOrd="0" presId="urn:microsoft.com/office/officeart/2005/8/layout/hierarchy1"/>
    <dgm:cxn modelId="{C762CB8B-7BF4-493E-96A2-C867FA70EBA6}" type="presParOf" srcId="{E95AAF6A-A6F9-436D-B402-62EC9881CE0E}" destId="{6F938203-8E8E-40AD-B901-D43DE875224B}" srcOrd="0" destOrd="0" presId="urn:microsoft.com/office/officeart/2005/8/layout/hierarchy1"/>
    <dgm:cxn modelId="{5D7FB9CC-88BD-47CA-8DA0-71ED8A68A2A2}" type="presParOf" srcId="{6F938203-8E8E-40AD-B901-D43DE875224B}" destId="{B4FAC17C-2F9B-412D-871D-0D3A79C118B7}" srcOrd="0" destOrd="0" presId="urn:microsoft.com/office/officeart/2005/8/layout/hierarchy1"/>
    <dgm:cxn modelId="{1C61B63A-D670-402F-9C50-8C233868EACC}" type="presParOf" srcId="{6F938203-8E8E-40AD-B901-D43DE875224B}" destId="{C2CC94B3-2662-4361-91FB-DEBEAC41FC2D}" srcOrd="1" destOrd="0" presId="urn:microsoft.com/office/officeart/2005/8/layout/hierarchy1"/>
    <dgm:cxn modelId="{70C54C51-B20A-43EC-8174-20FBE7E6619D}" type="presParOf" srcId="{E95AAF6A-A6F9-436D-B402-62EC9881CE0E}" destId="{839885F9-6C62-47B4-8D1C-088B4C495B7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4003CF-F51C-439A-B1AC-BA4F2C211C02}">
      <dsp:nvSpPr>
        <dsp:cNvPr id="0" name=""/>
        <dsp:cNvSpPr/>
      </dsp:nvSpPr>
      <dsp:spPr>
        <a:xfrm rot="5400000">
          <a:off x="803404" y="781294"/>
          <a:ext cx="686146" cy="781153"/>
        </a:xfrm>
        <a:prstGeom prst="bentUpArrow">
          <a:avLst>
            <a:gd name="adj1" fmla="val 32840"/>
            <a:gd name="adj2" fmla="val 25000"/>
            <a:gd name="adj3" fmla="val 35780"/>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2819ED-328C-439F-91C8-FAFE0C5549C9}">
      <dsp:nvSpPr>
        <dsp:cNvPr id="0" name=""/>
        <dsp:cNvSpPr/>
      </dsp:nvSpPr>
      <dsp:spPr>
        <a:xfrm>
          <a:off x="621617" y="20687"/>
          <a:ext cx="1155066" cy="808508"/>
        </a:xfrm>
        <a:prstGeom prst="roundRect">
          <a:avLst>
            <a:gd name="adj" fmla="val 166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dirty="0"/>
            <a:t>Gereksinim Belirlenmesi</a:t>
          </a:r>
        </a:p>
      </dsp:txBody>
      <dsp:txXfrm>
        <a:off x="661092" y="60162"/>
        <a:ext cx="1076116" cy="729558"/>
      </dsp:txXfrm>
    </dsp:sp>
    <dsp:sp modelId="{A7392B9C-C160-4E84-8DA4-71579D17EE5D}">
      <dsp:nvSpPr>
        <dsp:cNvPr id="0" name=""/>
        <dsp:cNvSpPr/>
      </dsp:nvSpPr>
      <dsp:spPr>
        <a:xfrm>
          <a:off x="1776684" y="97797"/>
          <a:ext cx="840085" cy="653472"/>
        </a:xfrm>
        <a:prstGeom prst="rect">
          <a:avLst/>
        </a:prstGeom>
        <a:noFill/>
        <a:ln>
          <a:noFill/>
        </a:ln>
        <a:effectLst/>
      </dsp:spPr>
      <dsp:style>
        <a:lnRef idx="0">
          <a:scrgbClr r="0" g="0" b="0"/>
        </a:lnRef>
        <a:fillRef idx="0">
          <a:scrgbClr r="0" g="0" b="0"/>
        </a:fillRef>
        <a:effectRef idx="0">
          <a:scrgbClr r="0" g="0" b="0"/>
        </a:effectRef>
        <a:fontRef idx="minor"/>
      </dsp:style>
    </dsp:sp>
    <dsp:sp modelId="{C6852F6D-06FE-4213-B554-C24DB15E0775}">
      <dsp:nvSpPr>
        <dsp:cNvPr id="0" name=""/>
        <dsp:cNvSpPr/>
      </dsp:nvSpPr>
      <dsp:spPr>
        <a:xfrm rot="5400000">
          <a:off x="1761077" y="1689516"/>
          <a:ext cx="686146" cy="781153"/>
        </a:xfrm>
        <a:prstGeom prst="bentUpArrow">
          <a:avLst>
            <a:gd name="adj1" fmla="val 32840"/>
            <a:gd name="adj2" fmla="val 25000"/>
            <a:gd name="adj3" fmla="val 35780"/>
          </a:avLst>
        </a:prstGeom>
        <a:solidFill>
          <a:schemeClr val="accent4">
            <a:tint val="50000"/>
            <a:hueOff val="-6101042"/>
            <a:satOff val="-1126"/>
            <a:lumOff val="62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A0471D-2928-4FC0-94DB-2C3F6ABBCB07}">
      <dsp:nvSpPr>
        <dsp:cNvPr id="0" name=""/>
        <dsp:cNvSpPr/>
      </dsp:nvSpPr>
      <dsp:spPr>
        <a:xfrm>
          <a:off x="1579290" y="928909"/>
          <a:ext cx="1155066" cy="808508"/>
        </a:xfrm>
        <a:prstGeom prst="roundRect">
          <a:avLst>
            <a:gd name="adj" fmla="val 16670"/>
          </a:avLst>
        </a:prstGeom>
        <a:solidFill>
          <a:schemeClr val="accent4">
            <a:hueOff val="-3663605"/>
            <a:satOff val="23100"/>
            <a:lumOff val="-62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dirty="0"/>
            <a:t>Kavramsal Model</a:t>
          </a:r>
        </a:p>
      </dsp:txBody>
      <dsp:txXfrm>
        <a:off x="1618765" y="968384"/>
        <a:ext cx="1076116" cy="729558"/>
      </dsp:txXfrm>
    </dsp:sp>
    <dsp:sp modelId="{9485F89D-FBC2-4E87-A58A-2BCEA9EA335F}">
      <dsp:nvSpPr>
        <dsp:cNvPr id="0" name=""/>
        <dsp:cNvSpPr/>
      </dsp:nvSpPr>
      <dsp:spPr>
        <a:xfrm>
          <a:off x="2734356" y="1006019"/>
          <a:ext cx="840085" cy="653472"/>
        </a:xfrm>
        <a:prstGeom prst="rect">
          <a:avLst/>
        </a:prstGeom>
        <a:noFill/>
        <a:ln>
          <a:noFill/>
        </a:ln>
        <a:effectLst/>
      </dsp:spPr>
      <dsp:style>
        <a:lnRef idx="0">
          <a:scrgbClr r="0" g="0" b="0"/>
        </a:lnRef>
        <a:fillRef idx="0">
          <a:scrgbClr r="0" g="0" b="0"/>
        </a:fillRef>
        <a:effectRef idx="0">
          <a:scrgbClr r="0" g="0" b="0"/>
        </a:effectRef>
        <a:fontRef idx="minor"/>
      </dsp:style>
    </dsp:sp>
    <dsp:sp modelId="{88E350BA-D905-4370-AF83-9605DBAC1262}">
      <dsp:nvSpPr>
        <dsp:cNvPr id="0" name=""/>
        <dsp:cNvSpPr/>
      </dsp:nvSpPr>
      <dsp:spPr>
        <a:xfrm rot="5400000">
          <a:off x="2718750" y="2597739"/>
          <a:ext cx="686146" cy="781153"/>
        </a:xfrm>
        <a:prstGeom prst="bentUpArrow">
          <a:avLst>
            <a:gd name="adj1" fmla="val 32840"/>
            <a:gd name="adj2" fmla="val 25000"/>
            <a:gd name="adj3" fmla="val 35780"/>
          </a:avLst>
        </a:prstGeom>
        <a:solidFill>
          <a:schemeClr val="accent4">
            <a:tint val="50000"/>
            <a:hueOff val="-12202084"/>
            <a:satOff val="-2252"/>
            <a:lumOff val="124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D5244F-068A-4FF0-9213-669DF73D0E67}">
      <dsp:nvSpPr>
        <dsp:cNvPr id="0" name=""/>
        <dsp:cNvSpPr/>
      </dsp:nvSpPr>
      <dsp:spPr>
        <a:xfrm>
          <a:off x="2536963" y="1837132"/>
          <a:ext cx="1155066" cy="808508"/>
        </a:xfrm>
        <a:prstGeom prst="roundRect">
          <a:avLst>
            <a:gd name="adj" fmla="val 16670"/>
          </a:avLst>
        </a:prstGeom>
        <a:solidFill>
          <a:schemeClr val="accent4">
            <a:hueOff val="-7327210"/>
            <a:satOff val="46199"/>
            <a:lumOff val="-12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dirty="0"/>
            <a:t>Mantıksal Model</a:t>
          </a:r>
        </a:p>
      </dsp:txBody>
      <dsp:txXfrm>
        <a:off x="2576438" y="1876607"/>
        <a:ext cx="1076116" cy="729558"/>
      </dsp:txXfrm>
    </dsp:sp>
    <dsp:sp modelId="{7EBA93AC-F2DD-4802-99CD-D6337F19BEFE}">
      <dsp:nvSpPr>
        <dsp:cNvPr id="0" name=""/>
        <dsp:cNvSpPr/>
      </dsp:nvSpPr>
      <dsp:spPr>
        <a:xfrm>
          <a:off x="3692029" y="1914241"/>
          <a:ext cx="840085" cy="653472"/>
        </a:xfrm>
        <a:prstGeom prst="rect">
          <a:avLst/>
        </a:prstGeom>
        <a:noFill/>
        <a:ln>
          <a:noFill/>
        </a:ln>
        <a:effectLst/>
      </dsp:spPr>
      <dsp:style>
        <a:lnRef idx="0">
          <a:scrgbClr r="0" g="0" b="0"/>
        </a:lnRef>
        <a:fillRef idx="0">
          <a:scrgbClr r="0" g="0" b="0"/>
        </a:fillRef>
        <a:effectRef idx="0">
          <a:scrgbClr r="0" g="0" b="0"/>
        </a:effectRef>
        <a:fontRef idx="minor"/>
      </dsp:style>
    </dsp:sp>
    <dsp:sp modelId="{C00A579C-C8BB-4CF6-954A-7F2609AC9260}">
      <dsp:nvSpPr>
        <dsp:cNvPr id="0" name=""/>
        <dsp:cNvSpPr/>
      </dsp:nvSpPr>
      <dsp:spPr>
        <a:xfrm>
          <a:off x="3494635" y="2745354"/>
          <a:ext cx="1155066" cy="808508"/>
        </a:xfrm>
        <a:prstGeom prst="roundRect">
          <a:avLst>
            <a:gd name="adj" fmla="val 16670"/>
          </a:avLst>
        </a:prstGeom>
        <a:solidFill>
          <a:schemeClr val="accent4">
            <a:hueOff val="-10990815"/>
            <a:satOff val="69299"/>
            <a:lumOff val="-1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dirty="0"/>
            <a:t>Fiziksel Model</a:t>
          </a:r>
        </a:p>
      </dsp:txBody>
      <dsp:txXfrm>
        <a:off x="3534110" y="2784829"/>
        <a:ext cx="1076116" cy="72955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A77F5-90CF-459C-A4DA-E70CD45A2082}">
      <dsp:nvSpPr>
        <dsp:cNvPr id="0" name=""/>
        <dsp:cNvSpPr/>
      </dsp:nvSpPr>
      <dsp:spPr>
        <a:xfrm>
          <a:off x="2119199" y="1371993"/>
          <a:ext cx="1165260" cy="554558"/>
        </a:xfrm>
        <a:custGeom>
          <a:avLst/>
          <a:gdLst/>
          <a:ahLst/>
          <a:cxnLst/>
          <a:rect l="0" t="0" r="0" b="0"/>
          <a:pathLst>
            <a:path>
              <a:moveTo>
                <a:pt x="0" y="0"/>
              </a:moveTo>
              <a:lnTo>
                <a:pt x="0" y="377915"/>
              </a:lnTo>
              <a:lnTo>
                <a:pt x="1165260" y="377915"/>
              </a:lnTo>
              <a:lnTo>
                <a:pt x="1165260" y="5545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278E01-5380-4BF0-885B-B8678345D04E}">
      <dsp:nvSpPr>
        <dsp:cNvPr id="0" name=""/>
        <dsp:cNvSpPr/>
      </dsp:nvSpPr>
      <dsp:spPr>
        <a:xfrm>
          <a:off x="953938" y="1371993"/>
          <a:ext cx="1165260" cy="554558"/>
        </a:xfrm>
        <a:custGeom>
          <a:avLst/>
          <a:gdLst/>
          <a:ahLst/>
          <a:cxnLst/>
          <a:rect l="0" t="0" r="0" b="0"/>
          <a:pathLst>
            <a:path>
              <a:moveTo>
                <a:pt x="1165260" y="0"/>
              </a:moveTo>
              <a:lnTo>
                <a:pt x="1165260" y="377915"/>
              </a:lnTo>
              <a:lnTo>
                <a:pt x="0" y="377915"/>
              </a:lnTo>
              <a:lnTo>
                <a:pt x="0" y="5545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5BF61B-A9EF-4789-A7FE-530621E6A5D2}">
      <dsp:nvSpPr>
        <dsp:cNvPr id="0" name=""/>
        <dsp:cNvSpPr/>
      </dsp:nvSpPr>
      <dsp:spPr>
        <a:xfrm>
          <a:off x="1165804" y="161181"/>
          <a:ext cx="1906790" cy="12108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292A9E-5FD5-4FFC-AB0C-9F9A0F217501}">
      <dsp:nvSpPr>
        <dsp:cNvPr id="0" name=""/>
        <dsp:cNvSpPr/>
      </dsp:nvSpPr>
      <dsp:spPr>
        <a:xfrm>
          <a:off x="1377669" y="362453"/>
          <a:ext cx="1906790" cy="121081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tr-TR" sz="2100" kern="1200" dirty="0"/>
            <a:t>Gereksinimlerin Belirlenmesi</a:t>
          </a:r>
        </a:p>
      </dsp:txBody>
      <dsp:txXfrm>
        <a:off x="1413132" y="397916"/>
        <a:ext cx="1835864" cy="1139885"/>
      </dsp:txXfrm>
    </dsp:sp>
    <dsp:sp modelId="{F96CEBE7-0FFE-47D5-977F-1B02B0666A92}">
      <dsp:nvSpPr>
        <dsp:cNvPr id="0" name=""/>
        <dsp:cNvSpPr/>
      </dsp:nvSpPr>
      <dsp:spPr>
        <a:xfrm>
          <a:off x="543" y="1926551"/>
          <a:ext cx="1906790" cy="12108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CA0F76-BA26-425B-AA28-2794B07FFF4F}">
      <dsp:nvSpPr>
        <dsp:cNvPr id="0" name=""/>
        <dsp:cNvSpPr/>
      </dsp:nvSpPr>
      <dsp:spPr>
        <a:xfrm>
          <a:off x="212408" y="2127823"/>
          <a:ext cx="1906790" cy="121081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tr-TR" sz="2100" kern="1200" dirty="0"/>
            <a:t>Gereksinimlerin Toplanması</a:t>
          </a:r>
        </a:p>
      </dsp:txBody>
      <dsp:txXfrm>
        <a:off x="247871" y="2163286"/>
        <a:ext cx="1835864" cy="1139885"/>
      </dsp:txXfrm>
    </dsp:sp>
    <dsp:sp modelId="{B4FAC17C-2F9B-412D-871D-0D3A79C118B7}">
      <dsp:nvSpPr>
        <dsp:cNvPr id="0" name=""/>
        <dsp:cNvSpPr/>
      </dsp:nvSpPr>
      <dsp:spPr>
        <a:xfrm>
          <a:off x="2331064" y="1926551"/>
          <a:ext cx="1906790" cy="12108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CC94B3-2662-4361-91FB-DEBEAC41FC2D}">
      <dsp:nvSpPr>
        <dsp:cNvPr id="0" name=""/>
        <dsp:cNvSpPr/>
      </dsp:nvSpPr>
      <dsp:spPr>
        <a:xfrm>
          <a:off x="2542930" y="2127823"/>
          <a:ext cx="1906790" cy="1210811"/>
        </a:xfrm>
        <a:prstGeom prst="roundRect">
          <a:avLst>
            <a:gd name="adj" fmla="val 10000"/>
          </a:avLst>
        </a:prstGeom>
        <a:solidFill>
          <a:schemeClr val="lt1">
            <a:alpha val="90000"/>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tr-TR" sz="2100" kern="1200" dirty="0"/>
            <a:t>Gereksinim Analizi</a:t>
          </a:r>
        </a:p>
      </dsp:txBody>
      <dsp:txXfrm>
        <a:off x="2578393" y="2163286"/>
        <a:ext cx="1835864" cy="113988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A77F5-90CF-459C-A4DA-E70CD45A2082}">
      <dsp:nvSpPr>
        <dsp:cNvPr id="0" name=""/>
        <dsp:cNvSpPr/>
      </dsp:nvSpPr>
      <dsp:spPr>
        <a:xfrm>
          <a:off x="2119199" y="1371993"/>
          <a:ext cx="1165260" cy="554558"/>
        </a:xfrm>
        <a:custGeom>
          <a:avLst/>
          <a:gdLst/>
          <a:ahLst/>
          <a:cxnLst/>
          <a:rect l="0" t="0" r="0" b="0"/>
          <a:pathLst>
            <a:path>
              <a:moveTo>
                <a:pt x="0" y="0"/>
              </a:moveTo>
              <a:lnTo>
                <a:pt x="0" y="377915"/>
              </a:lnTo>
              <a:lnTo>
                <a:pt x="1165260" y="377915"/>
              </a:lnTo>
              <a:lnTo>
                <a:pt x="1165260" y="5545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278E01-5380-4BF0-885B-B8678345D04E}">
      <dsp:nvSpPr>
        <dsp:cNvPr id="0" name=""/>
        <dsp:cNvSpPr/>
      </dsp:nvSpPr>
      <dsp:spPr>
        <a:xfrm>
          <a:off x="953938" y="1371993"/>
          <a:ext cx="1165260" cy="554558"/>
        </a:xfrm>
        <a:custGeom>
          <a:avLst/>
          <a:gdLst/>
          <a:ahLst/>
          <a:cxnLst/>
          <a:rect l="0" t="0" r="0" b="0"/>
          <a:pathLst>
            <a:path>
              <a:moveTo>
                <a:pt x="1165260" y="0"/>
              </a:moveTo>
              <a:lnTo>
                <a:pt x="1165260" y="377915"/>
              </a:lnTo>
              <a:lnTo>
                <a:pt x="0" y="377915"/>
              </a:lnTo>
              <a:lnTo>
                <a:pt x="0" y="5545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5BF61B-A9EF-4789-A7FE-530621E6A5D2}">
      <dsp:nvSpPr>
        <dsp:cNvPr id="0" name=""/>
        <dsp:cNvSpPr/>
      </dsp:nvSpPr>
      <dsp:spPr>
        <a:xfrm>
          <a:off x="1165804" y="161181"/>
          <a:ext cx="1906790" cy="12108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292A9E-5FD5-4FFC-AB0C-9F9A0F217501}">
      <dsp:nvSpPr>
        <dsp:cNvPr id="0" name=""/>
        <dsp:cNvSpPr/>
      </dsp:nvSpPr>
      <dsp:spPr>
        <a:xfrm>
          <a:off x="1377669" y="362453"/>
          <a:ext cx="1906790" cy="121081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tr-TR" sz="2100" kern="1200" dirty="0"/>
            <a:t>Gereksinimlerin Belirlenmesi</a:t>
          </a:r>
        </a:p>
      </dsp:txBody>
      <dsp:txXfrm>
        <a:off x="1413132" y="397916"/>
        <a:ext cx="1835864" cy="1139885"/>
      </dsp:txXfrm>
    </dsp:sp>
    <dsp:sp modelId="{F96CEBE7-0FFE-47D5-977F-1B02B0666A92}">
      <dsp:nvSpPr>
        <dsp:cNvPr id="0" name=""/>
        <dsp:cNvSpPr/>
      </dsp:nvSpPr>
      <dsp:spPr>
        <a:xfrm>
          <a:off x="543" y="1926551"/>
          <a:ext cx="1906790" cy="12108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CA0F76-BA26-425B-AA28-2794B07FFF4F}">
      <dsp:nvSpPr>
        <dsp:cNvPr id="0" name=""/>
        <dsp:cNvSpPr/>
      </dsp:nvSpPr>
      <dsp:spPr>
        <a:xfrm>
          <a:off x="212408" y="2127823"/>
          <a:ext cx="1906790" cy="121081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tr-TR" sz="2100" kern="1200" dirty="0"/>
            <a:t>Gereksinimlerin Toplanması</a:t>
          </a:r>
        </a:p>
      </dsp:txBody>
      <dsp:txXfrm>
        <a:off x="247871" y="2163286"/>
        <a:ext cx="1835864" cy="1139885"/>
      </dsp:txXfrm>
    </dsp:sp>
    <dsp:sp modelId="{B4FAC17C-2F9B-412D-871D-0D3A79C118B7}">
      <dsp:nvSpPr>
        <dsp:cNvPr id="0" name=""/>
        <dsp:cNvSpPr/>
      </dsp:nvSpPr>
      <dsp:spPr>
        <a:xfrm>
          <a:off x="2331064" y="1926551"/>
          <a:ext cx="1906790" cy="12108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CC94B3-2662-4361-91FB-DEBEAC41FC2D}">
      <dsp:nvSpPr>
        <dsp:cNvPr id="0" name=""/>
        <dsp:cNvSpPr/>
      </dsp:nvSpPr>
      <dsp:spPr>
        <a:xfrm>
          <a:off x="2542930" y="2127823"/>
          <a:ext cx="1906790" cy="1210811"/>
        </a:xfrm>
        <a:prstGeom prst="roundRect">
          <a:avLst>
            <a:gd name="adj" fmla="val 10000"/>
          </a:avLst>
        </a:prstGeom>
        <a:solidFill>
          <a:schemeClr val="lt1">
            <a:alpha val="90000"/>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tr-TR" sz="2100" kern="1200" dirty="0"/>
            <a:t>Gereksinim Analizi</a:t>
          </a:r>
        </a:p>
      </dsp:txBody>
      <dsp:txXfrm>
        <a:off x="2578393" y="2163286"/>
        <a:ext cx="1835864" cy="113988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A77F5-90CF-459C-A4DA-E70CD45A2082}">
      <dsp:nvSpPr>
        <dsp:cNvPr id="0" name=""/>
        <dsp:cNvSpPr/>
      </dsp:nvSpPr>
      <dsp:spPr>
        <a:xfrm>
          <a:off x="2119199" y="1371993"/>
          <a:ext cx="1165260" cy="554558"/>
        </a:xfrm>
        <a:custGeom>
          <a:avLst/>
          <a:gdLst/>
          <a:ahLst/>
          <a:cxnLst/>
          <a:rect l="0" t="0" r="0" b="0"/>
          <a:pathLst>
            <a:path>
              <a:moveTo>
                <a:pt x="0" y="0"/>
              </a:moveTo>
              <a:lnTo>
                <a:pt x="0" y="377915"/>
              </a:lnTo>
              <a:lnTo>
                <a:pt x="1165260" y="377915"/>
              </a:lnTo>
              <a:lnTo>
                <a:pt x="1165260" y="5545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278E01-5380-4BF0-885B-B8678345D04E}">
      <dsp:nvSpPr>
        <dsp:cNvPr id="0" name=""/>
        <dsp:cNvSpPr/>
      </dsp:nvSpPr>
      <dsp:spPr>
        <a:xfrm>
          <a:off x="953938" y="1371993"/>
          <a:ext cx="1165260" cy="554558"/>
        </a:xfrm>
        <a:custGeom>
          <a:avLst/>
          <a:gdLst/>
          <a:ahLst/>
          <a:cxnLst/>
          <a:rect l="0" t="0" r="0" b="0"/>
          <a:pathLst>
            <a:path>
              <a:moveTo>
                <a:pt x="1165260" y="0"/>
              </a:moveTo>
              <a:lnTo>
                <a:pt x="1165260" y="377915"/>
              </a:lnTo>
              <a:lnTo>
                <a:pt x="0" y="377915"/>
              </a:lnTo>
              <a:lnTo>
                <a:pt x="0" y="5545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5BF61B-A9EF-4789-A7FE-530621E6A5D2}">
      <dsp:nvSpPr>
        <dsp:cNvPr id="0" name=""/>
        <dsp:cNvSpPr/>
      </dsp:nvSpPr>
      <dsp:spPr>
        <a:xfrm>
          <a:off x="1165804" y="161181"/>
          <a:ext cx="1906790" cy="12108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292A9E-5FD5-4FFC-AB0C-9F9A0F217501}">
      <dsp:nvSpPr>
        <dsp:cNvPr id="0" name=""/>
        <dsp:cNvSpPr/>
      </dsp:nvSpPr>
      <dsp:spPr>
        <a:xfrm>
          <a:off x="1377669" y="362453"/>
          <a:ext cx="1906790" cy="121081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tr-TR" sz="2100" kern="1200" dirty="0"/>
            <a:t>Gereksinimlerin Belirlenmesi</a:t>
          </a:r>
        </a:p>
      </dsp:txBody>
      <dsp:txXfrm>
        <a:off x="1413132" y="397916"/>
        <a:ext cx="1835864" cy="1139885"/>
      </dsp:txXfrm>
    </dsp:sp>
    <dsp:sp modelId="{F96CEBE7-0FFE-47D5-977F-1B02B0666A92}">
      <dsp:nvSpPr>
        <dsp:cNvPr id="0" name=""/>
        <dsp:cNvSpPr/>
      </dsp:nvSpPr>
      <dsp:spPr>
        <a:xfrm>
          <a:off x="543" y="1926551"/>
          <a:ext cx="1906790" cy="12108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CA0F76-BA26-425B-AA28-2794B07FFF4F}">
      <dsp:nvSpPr>
        <dsp:cNvPr id="0" name=""/>
        <dsp:cNvSpPr/>
      </dsp:nvSpPr>
      <dsp:spPr>
        <a:xfrm>
          <a:off x="212408" y="2127823"/>
          <a:ext cx="1906790" cy="121081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tr-TR" sz="2100" kern="1200" dirty="0"/>
            <a:t>Gereksinimlerin Toplanması</a:t>
          </a:r>
        </a:p>
      </dsp:txBody>
      <dsp:txXfrm>
        <a:off x="247871" y="2163286"/>
        <a:ext cx="1835864" cy="1139885"/>
      </dsp:txXfrm>
    </dsp:sp>
    <dsp:sp modelId="{B4FAC17C-2F9B-412D-871D-0D3A79C118B7}">
      <dsp:nvSpPr>
        <dsp:cNvPr id="0" name=""/>
        <dsp:cNvSpPr/>
      </dsp:nvSpPr>
      <dsp:spPr>
        <a:xfrm>
          <a:off x="2331064" y="1926551"/>
          <a:ext cx="1906790" cy="12108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CC94B3-2662-4361-91FB-DEBEAC41FC2D}">
      <dsp:nvSpPr>
        <dsp:cNvPr id="0" name=""/>
        <dsp:cNvSpPr/>
      </dsp:nvSpPr>
      <dsp:spPr>
        <a:xfrm>
          <a:off x="2542930" y="2127823"/>
          <a:ext cx="1906790" cy="1210811"/>
        </a:xfrm>
        <a:prstGeom prst="roundRect">
          <a:avLst>
            <a:gd name="adj" fmla="val 10000"/>
          </a:avLst>
        </a:prstGeom>
        <a:solidFill>
          <a:schemeClr val="lt1">
            <a:alpha val="90000"/>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tr-TR" sz="2100" kern="1200" dirty="0"/>
            <a:t>Gereksinim Analizi</a:t>
          </a:r>
        </a:p>
      </dsp:txBody>
      <dsp:txXfrm>
        <a:off x="2578393" y="2163286"/>
        <a:ext cx="1835864" cy="113988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4003CF-F51C-439A-B1AC-BA4F2C211C02}">
      <dsp:nvSpPr>
        <dsp:cNvPr id="0" name=""/>
        <dsp:cNvSpPr/>
      </dsp:nvSpPr>
      <dsp:spPr>
        <a:xfrm rot="5400000">
          <a:off x="803404" y="781294"/>
          <a:ext cx="686146" cy="781153"/>
        </a:xfrm>
        <a:prstGeom prst="bentUpArrow">
          <a:avLst>
            <a:gd name="adj1" fmla="val 32840"/>
            <a:gd name="adj2" fmla="val 25000"/>
            <a:gd name="adj3" fmla="val 35780"/>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2819ED-328C-439F-91C8-FAFE0C5549C9}">
      <dsp:nvSpPr>
        <dsp:cNvPr id="0" name=""/>
        <dsp:cNvSpPr/>
      </dsp:nvSpPr>
      <dsp:spPr>
        <a:xfrm>
          <a:off x="621617" y="20687"/>
          <a:ext cx="1155066" cy="808508"/>
        </a:xfrm>
        <a:prstGeom prst="roundRect">
          <a:avLst>
            <a:gd name="adj" fmla="val 166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dirty="0"/>
            <a:t>Gereksinim Belirlenmesi</a:t>
          </a:r>
        </a:p>
      </dsp:txBody>
      <dsp:txXfrm>
        <a:off x="661092" y="60162"/>
        <a:ext cx="1076116" cy="729558"/>
      </dsp:txXfrm>
    </dsp:sp>
    <dsp:sp modelId="{A7392B9C-C160-4E84-8DA4-71579D17EE5D}">
      <dsp:nvSpPr>
        <dsp:cNvPr id="0" name=""/>
        <dsp:cNvSpPr/>
      </dsp:nvSpPr>
      <dsp:spPr>
        <a:xfrm>
          <a:off x="1776684" y="97797"/>
          <a:ext cx="840085" cy="653472"/>
        </a:xfrm>
        <a:prstGeom prst="rect">
          <a:avLst/>
        </a:prstGeom>
        <a:noFill/>
        <a:ln>
          <a:noFill/>
        </a:ln>
        <a:effectLst/>
      </dsp:spPr>
      <dsp:style>
        <a:lnRef idx="0">
          <a:scrgbClr r="0" g="0" b="0"/>
        </a:lnRef>
        <a:fillRef idx="0">
          <a:scrgbClr r="0" g="0" b="0"/>
        </a:fillRef>
        <a:effectRef idx="0">
          <a:scrgbClr r="0" g="0" b="0"/>
        </a:effectRef>
        <a:fontRef idx="minor"/>
      </dsp:style>
    </dsp:sp>
    <dsp:sp modelId="{C6852F6D-06FE-4213-B554-C24DB15E0775}">
      <dsp:nvSpPr>
        <dsp:cNvPr id="0" name=""/>
        <dsp:cNvSpPr/>
      </dsp:nvSpPr>
      <dsp:spPr>
        <a:xfrm rot="5400000">
          <a:off x="1761077" y="1689516"/>
          <a:ext cx="686146" cy="781153"/>
        </a:xfrm>
        <a:prstGeom prst="bentUpArrow">
          <a:avLst>
            <a:gd name="adj1" fmla="val 32840"/>
            <a:gd name="adj2" fmla="val 25000"/>
            <a:gd name="adj3" fmla="val 35780"/>
          </a:avLst>
        </a:prstGeom>
        <a:solidFill>
          <a:schemeClr val="accent4">
            <a:tint val="50000"/>
            <a:hueOff val="-6101042"/>
            <a:satOff val="-1126"/>
            <a:lumOff val="62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A0471D-2928-4FC0-94DB-2C3F6ABBCB07}">
      <dsp:nvSpPr>
        <dsp:cNvPr id="0" name=""/>
        <dsp:cNvSpPr/>
      </dsp:nvSpPr>
      <dsp:spPr>
        <a:xfrm>
          <a:off x="1579290" y="928909"/>
          <a:ext cx="1155066" cy="808508"/>
        </a:xfrm>
        <a:prstGeom prst="roundRect">
          <a:avLst>
            <a:gd name="adj" fmla="val 16670"/>
          </a:avLst>
        </a:prstGeom>
        <a:solidFill>
          <a:schemeClr val="accent4">
            <a:hueOff val="-3663605"/>
            <a:satOff val="23100"/>
            <a:lumOff val="-62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dirty="0"/>
            <a:t>Kavramsal Model</a:t>
          </a:r>
        </a:p>
      </dsp:txBody>
      <dsp:txXfrm>
        <a:off x="1618765" y="968384"/>
        <a:ext cx="1076116" cy="729558"/>
      </dsp:txXfrm>
    </dsp:sp>
    <dsp:sp modelId="{9485F89D-FBC2-4E87-A58A-2BCEA9EA335F}">
      <dsp:nvSpPr>
        <dsp:cNvPr id="0" name=""/>
        <dsp:cNvSpPr/>
      </dsp:nvSpPr>
      <dsp:spPr>
        <a:xfrm>
          <a:off x="2734356" y="1006019"/>
          <a:ext cx="840085" cy="653472"/>
        </a:xfrm>
        <a:prstGeom prst="rect">
          <a:avLst/>
        </a:prstGeom>
        <a:noFill/>
        <a:ln>
          <a:noFill/>
        </a:ln>
        <a:effectLst/>
      </dsp:spPr>
      <dsp:style>
        <a:lnRef idx="0">
          <a:scrgbClr r="0" g="0" b="0"/>
        </a:lnRef>
        <a:fillRef idx="0">
          <a:scrgbClr r="0" g="0" b="0"/>
        </a:fillRef>
        <a:effectRef idx="0">
          <a:scrgbClr r="0" g="0" b="0"/>
        </a:effectRef>
        <a:fontRef idx="minor"/>
      </dsp:style>
    </dsp:sp>
    <dsp:sp modelId="{88E350BA-D905-4370-AF83-9605DBAC1262}">
      <dsp:nvSpPr>
        <dsp:cNvPr id="0" name=""/>
        <dsp:cNvSpPr/>
      </dsp:nvSpPr>
      <dsp:spPr>
        <a:xfrm rot="5400000">
          <a:off x="2718750" y="2597739"/>
          <a:ext cx="686146" cy="781153"/>
        </a:xfrm>
        <a:prstGeom prst="bentUpArrow">
          <a:avLst>
            <a:gd name="adj1" fmla="val 32840"/>
            <a:gd name="adj2" fmla="val 25000"/>
            <a:gd name="adj3" fmla="val 35780"/>
          </a:avLst>
        </a:prstGeom>
        <a:solidFill>
          <a:schemeClr val="accent4">
            <a:tint val="50000"/>
            <a:hueOff val="-12202084"/>
            <a:satOff val="-2252"/>
            <a:lumOff val="124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D5244F-068A-4FF0-9213-669DF73D0E67}">
      <dsp:nvSpPr>
        <dsp:cNvPr id="0" name=""/>
        <dsp:cNvSpPr/>
      </dsp:nvSpPr>
      <dsp:spPr>
        <a:xfrm>
          <a:off x="2536963" y="1837132"/>
          <a:ext cx="1155066" cy="808508"/>
        </a:xfrm>
        <a:prstGeom prst="roundRect">
          <a:avLst>
            <a:gd name="adj" fmla="val 16670"/>
          </a:avLst>
        </a:prstGeom>
        <a:solidFill>
          <a:schemeClr val="accent4">
            <a:hueOff val="-7327210"/>
            <a:satOff val="46199"/>
            <a:lumOff val="-12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dirty="0"/>
            <a:t>Mantıksal Model</a:t>
          </a:r>
        </a:p>
      </dsp:txBody>
      <dsp:txXfrm>
        <a:off x="2576438" y="1876607"/>
        <a:ext cx="1076116" cy="729558"/>
      </dsp:txXfrm>
    </dsp:sp>
    <dsp:sp modelId="{7EBA93AC-F2DD-4802-99CD-D6337F19BEFE}">
      <dsp:nvSpPr>
        <dsp:cNvPr id="0" name=""/>
        <dsp:cNvSpPr/>
      </dsp:nvSpPr>
      <dsp:spPr>
        <a:xfrm>
          <a:off x="3692029" y="1914241"/>
          <a:ext cx="840085" cy="653472"/>
        </a:xfrm>
        <a:prstGeom prst="rect">
          <a:avLst/>
        </a:prstGeom>
        <a:noFill/>
        <a:ln>
          <a:noFill/>
        </a:ln>
        <a:effectLst/>
      </dsp:spPr>
      <dsp:style>
        <a:lnRef idx="0">
          <a:scrgbClr r="0" g="0" b="0"/>
        </a:lnRef>
        <a:fillRef idx="0">
          <a:scrgbClr r="0" g="0" b="0"/>
        </a:fillRef>
        <a:effectRef idx="0">
          <a:scrgbClr r="0" g="0" b="0"/>
        </a:effectRef>
        <a:fontRef idx="minor"/>
      </dsp:style>
    </dsp:sp>
    <dsp:sp modelId="{C00A579C-C8BB-4CF6-954A-7F2609AC9260}">
      <dsp:nvSpPr>
        <dsp:cNvPr id="0" name=""/>
        <dsp:cNvSpPr/>
      </dsp:nvSpPr>
      <dsp:spPr>
        <a:xfrm>
          <a:off x="3494635" y="2745354"/>
          <a:ext cx="1155066" cy="808508"/>
        </a:xfrm>
        <a:prstGeom prst="roundRect">
          <a:avLst>
            <a:gd name="adj" fmla="val 16670"/>
          </a:avLst>
        </a:prstGeom>
        <a:solidFill>
          <a:schemeClr val="accent4">
            <a:hueOff val="-10990815"/>
            <a:satOff val="69299"/>
            <a:lumOff val="-1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dirty="0"/>
            <a:t>Fiziksel Model</a:t>
          </a:r>
        </a:p>
      </dsp:txBody>
      <dsp:txXfrm>
        <a:off x="3534110" y="2784829"/>
        <a:ext cx="1076116" cy="72955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4003CF-F51C-439A-B1AC-BA4F2C211C02}">
      <dsp:nvSpPr>
        <dsp:cNvPr id="0" name=""/>
        <dsp:cNvSpPr/>
      </dsp:nvSpPr>
      <dsp:spPr>
        <a:xfrm rot="5400000">
          <a:off x="803404" y="781294"/>
          <a:ext cx="686146" cy="781153"/>
        </a:xfrm>
        <a:prstGeom prst="bentUpArrow">
          <a:avLst>
            <a:gd name="adj1" fmla="val 32840"/>
            <a:gd name="adj2" fmla="val 25000"/>
            <a:gd name="adj3" fmla="val 35780"/>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2819ED-328C-439F-91C8-FAFE0C5549C9}">
      <dsp:nvSpPr>
        <dsp:cNvPr id="0" name=""/>
        <dsp:cNvSpPr/>
      </dsp:nvSpPr>
      <dsp:spPr>
        <a:xfrm>
          <a:off x="621617" y="20687"/>
          <a:ext cx="1155066" cy="808508"/>
        </a:xfrm>
        <a:prstGeom prst="roundRect">
          <a:avLst>
            <a:gd name="adj" fmla="val 166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dirty="0"/>
            <a:t>Gereksinim Belirlenmesi</a:t>
          </a:r>
        </a:p>
      </dsp:txBody>
      <dsp:txXfrm>
        <a:off x="661092" y="60162"/>
        <a:ext cx="1076116" cy="729558"/>
      </dsp:txXfrm>
    </dsp:sp>
    <dsp:sp modelId="{A7392B9C-C160-4E84-8DA4-71579D17EE5D}">
      <dsp:nvSpPr>
        <dsp:cNvPr id="0" name=""/>
        <dsp:cNvSpPr/>
      </dsp:nvSpPr>
      <dsp:spPr>
        <a:xfrm>
          <a:off x="1776684" y="97797"/>
          <a:ext cx="840085" cy="653472"/>
        </a:xfrm>
        <a:prstGeom prst="rect">
          <a:avLst/>
        </a:prstGeom>
        <a:noFill/>
        <a:ln>
          <a:noFill/>
        </a:ln>
        <a:effectLst/>
      </dsp:spPr>
      <dsp:style>
        <a:lnRef idx="0">
          <a:scrgbClr r="0" g="0" b="0"/>
        </a:lnRef>
        <a:fillRef idx="0">
          <a:scrgbClr r="0" g="0" b="0"/>
        </a:fillRef>
        <a:effectRef idx="0">
          <a:scrgbClr r="0" g="0" b="0"/>
        </a:effectRef>
        <a:fontRef idx="minor"/>
      </dsp:style>
    </dsp:sp>
    <dsp:sp modelId="{C6852F6D-06FE-4213-B554-C24DB15E0775}">
      <dsp:nvSpPr>
        <dsp:cNvPr id="0" name=""/>
        <dsp:cNvSpPr/>
      </dsp:nvSpPr>
      <dsp:spPr>
        <a:xfrm rot="5400000">
          <a:off x="1761077" y="1689516"/>
          <a:ext cx="686146" cy="781153"/>
        </a:xfrm>
        <a:prstGeom prst="bentUpArrow">
          <a:avLst>
            <a:gd name="adj1" fmla="val 32840"/>
            <a:gd name="adj2" fmla="val 25000"/>
            <a:gd name="adj3" fmla="val 35780"/>
          </a:avLst>
        </a:prstGeom>
        <a:solidFill>
          <a:schemeClr val="accent4">
            <a:tint val="50000"/>
            <a:hueOff val="-6101042"/>
            <a:satOff val="-1126"/>
            <a:lumOff val="62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A0471D-2928-4FC0-94DB-2C3F6ABBCB07}">
      <dsp:nvSpPr>
        <dsp:cNvPr id="0" name=""/>
        <dsp:cNvSpPr/>
      </dsp:nvSpPr>
      <dsp:spPr>
        <a:xfrm>
          <a:off x="1579290" y="928909"/>
          <a:ext cx="1155066" cy="808508"/>
        </a:xfrm>
        <a:prstGeom prst="roundRect">
          <a:avLst>
            <a:gd name="adj" fmla="val 16670"/>
          </a:avLst>
        </a:prstGeom>
        <a:solidFill>
          <a:schemeClr val="accent4">
            <a:hueOff val="-3663605"/>
            <a:satOff val="23100"/>
            <a:lumOff val="-62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dirty="0"/>
            <a:t>Kavramsal Model</a:t>
          </a:r>
        </a:p>
      </dsp:txBody>
      <dsp:txXfrm>
        <a:off x="1618765" y="968384"/>
        <a:ext cx="1076116" cy="729558"/>
      </dsp:txXfrm>
    </dsp:sp>
    <dsp:sp modelId="{9485F89D-FBC2-4E87-A58A-2BCEA9EA335F}">
      <dsp:nvSpPr>
        <dsp:cNvPr id="0" name=""/>
        <dsp:cNvSpPr/>
      </dsp:nvSpPr>
      <dsp:spPr>
        <a:xfrm>
          <a:off x="2734356" y="1006019"/>
          <a:ext cx="840085" cy="653472"/>
        </a:xfrm>
        <a:prstGeom prst="rect">
          <a:avLst/>
        </a:prstGeom>
        <a:noFill/>
        <a:ln>
          <a:noFill/>
        </a:ln>
        <a:effectLst/>
      </dsp:spPr>
      <dsp:style>
        <a:lnRef idx="0">
          <a:scrgbClr r="0" g="0" b="0"/>
        </a:lnRef>
        <a:fillRef idx="0">
          <a:scrgbClr r="0" g="0" b="0"/>
        </a:fillRef>
        <a:effectRef idx="0">
          <a:scrgbClr r="0" g="0" b="0"/>
        </a:effectRef>
        <a:fontRef idx="minor"/>
      </dsp:style>
    </dsp:sp>
    <dsp:sp modelId="{88E350BA-D905-4370-AF83-9605DBAC1262}">
      <dsp:nvSpPr>
        <dsp:cNvPr id="0" name=""/>
        <dsp:cNvSpPr/>
      </dsp:nvSpPr>
      <dsp:spPr>
        <a:xfrm rot="5400000">
          <a:off x="2718750" y="2597739"/>
          <a:ext cx="686146" cy="781153"/>
        </a:xfrm>
        <a:prstGeom prst="bentUpArrow">
          <a:avLst>
            <a:gd name="adj1" fmla="val 32840"/>
            <a:gd name="adj2" fmla="val 25000"/>
            <a:gd name="adj3" fmla="val 35780"/>
          </a:avLst>
        </a:prstGeom>
        <a:solidFill>
          <a:schemeClr val="accent4">
            <a:tint val="50000"/>
            <a:hueOff val="-12202084"/>
            <a:satOff val="-2252"/>
            <a:lumOff val="124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D5244F-068A-4FF0-9213-669DF73D0E67}">
      <dsp:nvSpPr>
        <dsp:cNvPr id="0" name=""/>
        <dsp:cNvSpPr/>
      </dsp:nvSpPr>
      <dsp:spPr>
        <a:xfrm>
          <a:off x="2536963" y="1837132"/>
          <a:ext cx="1155066" cy="808508"/>
        </a:xfrm>
        <a:prstGeom prst="roundRect">
          <a:avLst>
            <a:gd name="adj" fmla="val 16670"/>
          </a:avLst>
        </a:prstGeom>
        <a:solidFill>
          <a:schemeClr val="accent4">
            <a:hueOff val="-7327210"/>
            <a:satOff val="46199"/>
            <a:lumOff val="-12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dirty="0"/>
            <a:t>Mantıksal Model</a:t>
          </a:r>
        </a:p>
      </dsp:txBody>
      <dsp:txXfrm>
        <a:off x="2576438" y="1876607"/>
        <a:ext cx="1076116" cy="729558"/>
      </dsp:txXfrm>
    </dsp:sp>
    <dsp:sp modelId="{7EBA93AC-F2DD-4802-99CD-D6337F19BEFE}">
      <dsp:nvSpPr>
        <dsp:cNvPr id="0" name=""/>
        <dsp:cNvSpPr/>
      </dsp:nvSpPr>
      <dsp:spPr>
        <a:xfrm>
          <a:off x="3692029" y="1914241"/>
          <a:ext cx="840085" cy="653472"/>
        </a:xfrm>
        <a:prstGeom prst="rect">
          <a:avLst/>
        </a:prstGeom>
        <a:noFill/>
        <a:ln>
          <a:noFill/>
        </a:ln>
        <a:effectLst/>
      </dsp:spPr>
      <dsp:style>
        <a:lnRef idx="0">
          <a:scrgbClr r="0" g="0" b="0"/>
        </a:lnRef>
        <a:fillRef idx="0">
          <a:scrgbClr r="0" g="0" b="0"/>
        </a:fillRef>
        <a:effectRef idx="0">
          <a:scrgbClr r="0" g="0" b="0"/>
        </a:effectRef>
        <a:fontRef idx="minor"/>
      </dsp:style>
    </dsp:sp>
    <dsp:sp modelId="{C00A579C-C8BB-4CF6-954A-7F2609AC9260}">
      <dsp:nvSpPr>
        <dsp:cNvPr id="0" name=""/>
        <dsp:cNvSpPr/>
      </dsp:nvSpPr>
      <dsp:spPr>
        <a:xfrm>
          <a:off x="3494635" y="2745354"/>
          <a:ext cx="1155066" cy="808508"/>
        </a:xfrm>
        <a:prstGeom prst="roundRect">
          <a:avLst>
            <a:gd name="adj" fmla="val 16670"/>
          </a:avLst>
        </a:prstGeom>
        <a:solidFill>
          <a:schemeClr val="accent4">
            <a:hueOff val="-10990815"/>
            <a:satOff val="69299"/>
            <a:lumOff val="-1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dirty="0"/>
            <a:t>Fiziksel Model</a:t>
          </a:r>
        </a:p>
      </dsp:txBody>
      <dsp:txXfrm>
        <a:off x="3534110" y="2784829"/>
        <a:ext cx="1076116" cy="72955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4003CF-F51C-439A-B1AC-BA4F2C211C02}">
      <dsp:nvSpPr>
        <dsp:cNvPr id="0" name=""/>
        <dsp:cNvSpPr/>
      </dsp:nvSpPr>
      <dsp:spPr>
        <a:xfrm rot="5400000">
          <a:off x="803404" y="781294"/>
          <a:ext cx="686146" cy="781153"/>
        </a:xfrm>
        <a:prstGeom prst="bentUpArrow">
          <a:avLst>
            <a:gd name="adj1" fmla="val 32840"/>
            <a:gd name="adj2" fmla="val 25000"/>
            <a:gd name="adj3" fmla="val 35780"/>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2819ED-328C-439F-91C8-FAFE0C5549C9}">
      <dsp:nvSpPr>
        <dsp:cNvPr id="0" name=""/>
        <dsp:cNvSpPr/>
      </dsp:nvSpPr>
      <dsp:spPr>
        <a:xfrm>
          <a:off x="621617" y="20687"/>
          <a:ext cx="1155066" cy="808508"/>
        </a:xfrm>
        <a:prstGeom prst="roundRect">
          <a:avLst>
            <a:gd name="adj" fmla="val 166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dirty="0"/>
            <a:t>Gereksinim Belirlenmesi</a:t>
          </a:r>
        </a:p>
      </dsp:txBody>
      <dsp:txXfrm>
        <a:off x="661092" y="60162"/>
        <a:ext cx="1076116" cy="729558"/>
      </dsp:txXfrm>
    </dsp:sp>
    <dsp:sp modelId="{A7392B9C-C160-4E84-8DA4-71579D17EE5D}">
      <dsp:nvSpPr>
        <dsp:cNvPr id="0" name=""/>
        <dsp:cNvSpPr/>
      </dsp:nvSpPr>
      <dsp:spPr>
        <a:xfrm>
          <a:off x="1776684" y="97797"/>
          <a:ext cx="840085" cy="653472"/>
        </a:xfrm>
        <a:prstGeom prst="rect">
          <a:avLst/>
        </a:prstGeom>
        <a:noFill/>
        <a:ln>
          <a:noFill/>
        </a:ln>
        <a:effectLst/>
      </dsp:spPr>
      <dsp:style>
        <a:lnRef idx="0">
          <a:scrgbClr r="0" g="0" b="0"/>
        </a:lnRef>
        <a:fillRef idx="0">
          <a:scrgbClr r="0" g="0" b="0"/>
        </a:fillRef>
        <a:effectRef idx="0">
          <a:scrgbClr r="0" g="0" b="0"/>
        </a:effectRef>
        <a:fontRef idx="minor"/>
      </dsp:style>
    </dsp:sp>
    <dsp:sp modelId="{C6852F6D-06FE-4213-B554-C24DB15E0775}">
      <dsp:nvSpPr>
        <dsp:cNvPr id="0" name=""/>
        <dsp:cNvSpPr/>
      </dsp:nvSpPr>
      <dsp:spPr>
        <a:xfrm rot="5400000">
          <a:off x="1761077" y="1689516"/>
          <a:ext cx="686146" cy="781153"/>
        </a:xfrm>
        <a:prstGeom prst="bentUpArrow">
          <a:avLst>
            <a:gd name="adj1" fmla="val 32840"/>
            <a:gd name="adj2" fmla="val 25000"/>
            <a:gd name="adj3" fmla="val 35780"/>
          </a:avLst>
        </a:prstGeom>
        <a:solidFill>
          <a:schemeClr val="accent4">
            <a:tint val="50000"/>
            <a:hueOff val="-6101042"/>
            <a:satOff val="-1126"/>
            <a:lumOff val="62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A0471D-2928-4FC0-94DB-2C3F6ABBCB07}">
      <dsp:nvSpPr>
        <dsp:cNvPr id="0" name=""/>
        <dsp:cNvSpPr/>
      </dsp:nvSpPr>
      <dsp:spPr>
        <a:xfrm>
          <a:off x="1579290" y="928909"/>
          <a:ext cx="1155066" cy="808508"/>
        </a:xfrm>
        <a:prstGeom prst="roundRect">
          <a:avLst>
            <a:gd name="adj" fmla="val 16670"/>
          </a:avLst>
        </a:prstGeom>
        <a:solidFill>
          <a:schemeClr val="accent4">
            <a:hueOff val="-3663605"/>
            <a:satOff val="23100"/>
            <a:lumOff val="-62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dirty="0"/>
            <a:t>Kavramsal Model</a:t>
          </a:r>
        </a:p>
      </dsp:txBody>
      <dsp:txXfrm>
        <a:off x="1618765" y="968384"/>
        <a:ext cx="1076116" cy="729558"/>
      </dsp:txXfrm>
    </dsp:sp>
    <dsp:sp modelId="{9485F89D-FBC2-4E87-A58A-2BCEA9EA335F}">
      <dsp:nvSpPr>
        <dsp:cNvPr id="0" name=""/>
        <dsp:cNvSpPr/>
      </dsp:nvSpPr>
      <dsp:spPr>
        <a:xfrm>
          <a:off x="2734356" y="1006019"/>
          <a:ext cx="840085" cy="653472"/>
        </a:xfrm>
        <a:prstGeom prst="rect">
          <a:avLst/>
        </a:prstGeom>
        <a:noFill/>
        <a:ln>
          <a:noFill/>
        </a:ln>
        <a:effectLst/>
      </dsp:spPr>
      <dsp:style>
        <a:lnRef idx="0">
          <a:scrgbClr r="0" g="0" b="0"/>
        </a:lnRef>
        <a:fillRef idx="0">
          <a:scrgbClr r="0" g="0" b="0"/>
        </a:fillRef>
        <a:effectRef idx="0">
          <a:scrgbClr r="0" g="0" b="0"/>
        </a:effectRef>
        <a:fontRef idx="minor"/>
      </dsp:style>
    </dsp:sp>
    <dsp:sp modelId="{88E350BA-D905-4370-AF83-9605DBAC1262}">
      <dsp:nvSpPr>
        <dsp:cNvPr id="0" name=""/>
        <dsp:cNvSpPr/>
      </dsp:nvSpPr>
      <dsp:spPr>
        <a:xfrm rot="5400000">
          <a:off x="2718750" y="2597739"/>
          <a:ext cx="686146" cy="781153"/>
        </a:xfrm>
        <a:prstGeom prst="bentUpArrow">
          <a:avLst>
            <a:gd name="adj1" fmla="val 32840"/>
            <a:gd name="adj2" fmla="val 25000"/>
            <a:gd name="adj3" fmla="val 35780"/>
          </a:avLst>
        </a:prstGeom>
        <a:solidFill>
          <a:schemeClr val="accent4">
            <a:tint val="50000"/>
            <a:hueOff val="-12202084"/>
            <a:satOff val="-2252"/>
            <a:lumOff val="124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D5244F-068A-4FF0-9213-669DF73D0E67}">
      <dsp:nvSpPr>
        <dsp:cNvPr id="0" name=""/>
        <dsp:cNvSpPr/>
      </dsp:nvSpPr>
      <dsp:spPr>
        <a:xfrm>
          <a:off x="2536963" y="1837132"/>
          <a:ext cx="1155066" cy="808508"/>
        </a:xfrm>
        <a:prstGeom prst="roundRect">
          <a:avLst>
            <a:gd name="adj" fmla="val 16670"/>
          </a:avLst>
        </a:prstGeom>
        <a:solidFill>
          <a:schemeClr val="accent4">
            <a:hueOff val="-7327210"/>
            <a:satOff val="46199"/>
            <a:lumOff val="-12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dirty="0"/>
            <a:t>Mantıksal Model</a:t>
          </a:r>
        </a:p>
      </dsp:txBody>
      <dsp:txXfrm>
        <a:off x="2576438" y="1876607"/>
        <a:ext cx="1076116" cy="729558"/>
      </dsp:txXfrm>
    </dsp:sp>
    <dsp:sp modelId="{7EBA93AC-F2DD-4802-99CD-D6337F19BEFE}">
      <dsp:nvSpPr>
        <dsp:cNvPr id="0" name=""/>
        <dsp:cNvSpPr/>
      </dsp:nvSpPr>
      <dsp:spPr>
        <a:xfrm>
          <a:off x="3692029" y="1914241"/>
          <a:ext cx="840085" cy="653472"/>
        </a:xfrm>
        <a:prstGeom prst="rect">
          <a:avLst/>
        </a:prstGeom>
        <a:noFill/>
        <a:ln>
          <a:noFill/>
        </a:ln>
        <a:effectLst/>
      </dsp:spPr>
      <dsp:style>
        <a:lnRef idx="0">
          <a:scrgbClr r="0" g="0" b="0"/>
        </a:lnRef>
        <a:fillRef idx="0">
          <a:scrgbClr r="0" g="0" b="0"/>
        </a:fillRef>
        <a:effectRef idx="0">
          <a:scrgbClr r="0" g="0" b="0"/>
        </a:effectRef>
        <a:fontRef idx="minor"/>
      </dsp:style>
    </dsp:sp>
    <dsp:sp modelId="{C00A579C-C8BB-4CF6-954A-7F2609AC9260}">
      <dsp:nvSpPr>
        <dsp:cNvPr id="0" name=""/>
        <dsp:cNvSpPr/>
      </dsp:nvSpPr>
      <dsp:spPr>
        <a:xfrm>
          <a:off x="3494635" y="2745354"/>
          <a:ext cx="1155066" cy="808508"/>
        </a:xfrm>
        <a:prstGeom prst="roundRect">
          <a:avLst>
            <a:gd name="adj" fmla="val 16670"/>
          </a:avLst>
        </a:prstGeom>
        <a:solidFill>
          <a:schemeClr val="accent4">
            <a:hueOff val="-10990815"/>
            <a:satOff val="69299"/>
            <a:lumOff val="-1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dirty="0"/>
            <a:t>Fiziksel Model</a:t>
          </a:r>
        </a:p>
      </dsp:txBody>
      <dsp:txXfrm>
        <a:off x="3534110" y="2784829"/>
        <a:ext cx="1076116" cy="7295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4003CF-F51C-439A-B1AC-BA4F2C211C02}">
      <dsp:nvSpPr>
        <dsp:cNvPr id="0" name=""/>
        <dsp:cNvSpPr/>
      </dsp:nvSpPr>
      <dsp:spPr>
        <a:xfrm rot="5400000">
          <a:off x="803404" y="781294"/>
          <a:ext cx="686146" cy="781153"/>
        </a:xfrm>
        <a:prstGeom prst="bentUpArrow">
          <a:avLst>
            <a:gd name="adj1" fmla="val 32840"/>
            <a:gd name="adj2" fmla="val 25000"/>
            <a:gd name="adj3" fmla="val 35780"/>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2819ED-328C-439F-91C8-FAFE0C5549C9}">
      <dsp:nvSpPr>
        <dsp:cNvPr id="0" name=""/>
        <dsp:cNvSpPr/>
      </dsp:nvSpPr>
      <dsp:spPr>
        <a:xfrm>
          <a:off x="621617" y="20687"/>
          <a:ext cx="1155066" cy="808508"/>
        </a:xfrm>
        <a:prstGeom prst="roundRect">
          <a:avLst>
            <a:gd name="adj" fmla="val 166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dirty="0"/>
            <a:t>Gereksinim Belirlenmesi</a:t>
          </a:r>
        </a:p>
      </dsp:txBody>
      <dsp:txXfrm>
        <a:off x="661092" y="60162"/>
        <a:ext cx="1076116" cy="729558"/>
      </dsp:txXfrm>
    </dsp:sp>
    <dsp:sp modelId="{A7392B9C-C160-4E84-8DA4-71579D17EE5D}">
      <dsp:nvSpPr>
        <dsp:cNvPr id="0" name=""/>
        <dsp:cNvSpPr/>
      </dsp:nvSpPr>
      <dsp:spPr>
        <a:xfrm>
          <a:off x="1776684" y="97797"/>
          <a:ext cx="840085" cy="653472"/>
        </a:xfrm>
        <a:prstGeom prst="rect">
          <a:avLst/>
        </a:prstGeom>
        <a:noFill/>
        <a:ln>
          <a:noFill/>
        </a:ln>
        <a:effectLst/>
      </dsp:spPr>
      <dsp:style>
        <a:lnRef idx="0">
          <a:scrgbClr r="0" g="0" b="0"/>
        </a:lnRef>
        <a:fillRef idx="0">
          <a:scrgbClr r="0" g="0" b="0"/>
        </a:fillRef>
        <a:effectRef idx="0">
          <a:scrgbClr r="0" g="0" b="0"/>
        </a:effectRef>
        <a:fontRef idx="minor"/>
      </dsp:style>
    </dsp:sp>
    <dsp:sp modelId="{C6852F6D-06FE-4213-B554-C24DB15E0775}">
      <dsp:nvSpPr>
        <dsp:cNvPr id="0" name=""/>
        <dsp:cNvSpPr/>
      </dsp:nvSpPr>
      <dsp:spPr>
        <a:xfrm rot="5400000">
          <a:off x="1761077" y="1689516"/>
          <a:ext cx="686146" cy="781153"/>
        </a:xfrm>
        <a:prstGeom prst="bentUpArrow">
          <a:avLst>
            <a:gd name="adj1" fmla="val 32840"/>
            <a:gd name="adj2" fmla="val 25000"/>
            <a:gd name="adj3" fmla="val 35780"/>
          </a:avLst>
        </a:prstGeom>
        <a:solidFill>
          <a:schemeClr val="accent4">
            <a:tint val="50000"/>
            <a:hueOff val="-6101042"/>
            <a:satOff val="-1126"/>
            <a:lumOff val="62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A0471D-2928-4FC0-94DB-2C3F6ABBCB07}">
      <dsp:nvSpPr>
        <dsp:cNvPr id="0" name=""/>
        <dsp:cNvSpPr/>
      </dsp:nvSpPr>
      <dsp:spPr>
        <a:xfrm>
          <a:off x="1579290" y="928909"/>
          <a:ext cx="1155066" cy="808508"/>
        </a:xfrm>
        <a:prstGeom prst="roundRect">
          <a:avLst>
            <a:gd name="adj" fmla="val 16670"/>
          </a:avLst>
        </a:prstGeom>
        <a:solidFill>
          <a:schemeClr val="accent4">
            <a:hueOff val="-3663605"/>
            <a:satOff val="23100"/>
            <a:lumOff val="-62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dirty="0"/>
            <a:t>Kavramsal Model</a:t>
          </a:r>
        </a:p>
      </dsp:txBody>
      <dsp:txXfrm>
        <a:off x="1618765" y="968384"/>
        <a:ext cx="1076116" cy="729558"/>
      </dsp:txXfrm>
    </dsp:sp>
    <dsp:sp modelId="{9485F89D-FBC2-4E87-A58A-2BCEA9EA335F}">
      <dsp:nvSpPr>
        <dsp:cNvPr id="0" name=""/>
        <dsp:cNvSpPr/>
      </dsp:nvSpPr>
      <dsp:spPr>
        <a:xfrm>
          <a:off x="2734356" y="1006019"/>
          <a:ext cx="840085" cy="653472"/>
        </a:xfrm>
        <a:prstGeom prst="rect">
          <a:avLst/>
        </a:prstGeom>
        <a:noFill/>
        <a:ln>
          <a:noFill/>
        </a:ln>
        <a:effectLst/>
      </dsp:spPr>
      <dsp:style>
        <a:lnRef idx="0">
          <a:scrgbClr r="0" g="0" b="0"/>
        </a:lnRef>
        <a:fillRef idx="0">
          <a:scrgbClr r="0" g="0" b="0"/>
        </a:fillRef>
        <a:effectRef idx="0">
          <a:scrgbClr r="0" g="0" b="0"/>
        </a:effectRef>
        <a:fontRef idx="minor"/>
      </dsp:style>
    </dsp:sp>
    <dsp:sp modelId="{88E350BA-D905-4370-AF83-9605DBAC1262}">
      <dsp:nvSpPr>
        <dsp:cNvPr id="0" name=""/>
        <dsp:cNvSpPr/>
      </dsp:nvSpPr>
      <dsp:spPr>
        <a:xfrm rot="5400000">
          <a:off x="2718750" y="2597739"/>
          <a:ext cx="686146" cy="781153"/>
        </a:xfrm>
        <a:prstGeom prst="bentUpArrow">
          <a:avLst>
            <a:gd name="adj1" fmla="val 32840"/>
            <a:gd name="adj2" fmla="val 25000"/>
            <a:gd name="adj3" fmla="val 35780"/>
          </a:avLst>
        </a:prstGeom>
        <a:solidFill>
          <a:schemeClr val="accent4">
            <a:tint val="50000"/>
            <a:hueOff val="-12202084"/>
            <a:satOff val="-2252"/>
            <a:lumOff val="124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D5244F-068A-4FF0-9213-669DF73D0E67}">
      <dsp:nvSpPr>
        <dsp:cNvPr id="0" name=""/>
        <dsp:cNvSpPr/>
      </dsp:nvSpPr>
      <dsp:spPr>
        <a:xfrm>
          <a:off x="2536963" y="1837132"/>
          <a:ext cx="1155066" cy="808508"/>
        </a:xfrm>
        <a:prstGeom prst="roundRect">
          <a:avLst>
            <a:gd name="adj" fmla="val 16670"/>
          </a:avLst>
        </a:prstGeom>
        <a:solidFill>
          <a:schemeClr val="accent4">
            <a:hueOff val="-7327210"/>
            <a:satOff val="46199"/>
            <a:lumOff val="-12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dirty="0"/>
            <a:t>Mantıksal Model</a:t>
          </a:r>
        </a:p>
      </dsp:txBody>
      <dsp:txXfrm>
        <a:off x="2576438" y="1876607"/>
        <a:ext cx="1076116" cy="729558"/>
      </dsp:txXfrm>
    </dsp:sp>
    <dsp:sp modelId="{7EBA93AC-F2DD-4802-99CD-D6337F19BEFE}">
      <dsp:nvSpPr>
        <dsp:cNvPr id="0" name=""/>
        <dsp:cNvSpPr/>
      </dsp:nvSpPr>
      <dsp:spPr>
        <a:xfrm>
          <a:off x="3692029" y="1914241"/>
          <a:ext cx="840085" cy="653472"/>
        </a:xfrm>
        <a:prstGeom prst="rect">
          <a:avLst/>
        </a:prstGeom>
        <a:noFill/>
        <a:ln>
          <a:noFill/>
        </a:ln>
        <a:effectLst/>
      </dsp:spPr>
      <dsp:style>
        <a:lnRef idx="0">
          <a:scrgbClr r="0" g="0" b="0"/>
        </a:lnRef>
        <a:fillRef idx="0">
          <a:scrgbClr r="0" g="0" b="0"/>
        </a:fillRef>
        <a:effectRef idx="0">
          <a:scrgbClr r="0" g="0" b="0"/>
        </a:effectRef>
        <a:fontRef idx="minor"/>
      </dsp:style>
    </dsp:sp>
    <dsp:sp modelId="{C00A579C-C8BB-4CF6-954A-7F2609AC9260}">
      <dsp:nvSpPr>
        <dsp:cNvPr id="0" name=""/>
        <dsp:cNvSpPr/>
      </dsp:nvSpPr>
      <dsp:spPr>
        <a:xfrm>
          <a:off x="3494635" y="2745354"/>
          <a:ext cx="1155066" cy="808508"/>
        </a:xfrm>
        <a:prstGeom prst="roundRect">
          <a:avLst>
            <a:gd name="adj" fmla="val 16670"/>
          </a:avLst>
        </a:prstGeom>
        <a:solidFill>
          <a:schemeClr val="accent4">
            <a:hueOff val="-10990815"/>
            <a:satOff val="69299"/>
            <a:lumOff val="-1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dirty="0"/>
            <a:t>Fiziksel Model</a:t>
          </a:r>
        </a:p>
      </dsp:txBody>
      <dsp:txXfrm>
        <a:off x="3534110" y="2784829"/>
        <a:ext cx="1076116" cy="7295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A77F5-90CF-459C-A4DA-E70CD45A2082}">
      <dsp:nvSpPr>
        <dsp:cNvPr id="0" name=""/>
        <dsp:cNvSpPr/>
      </dsp:nvSpPr>
      <dsp:spPr>
        <a:xfrm>
          <a:off x="2119199" y="1371993"/>
          <a:ext cx="1165260" cy="554558"/>
        </a:xfrm>
        <a:custGeom>
          <a:avLst/>
          <a:gdLst/>
          <a:ahLst/>
          <a:cxnLst/>
          <a:rect l="0" t="0" r="0" b="0"/>
          <a:pathLst>
            <a:path>
              <a:moveTo>
                <a:pt x="0" y="0"/>
              </a:moveTo>
              <a:lnTo>
                <a:pt x="0" y="377915"/>
              </a:lnTo>
              <a:lnTo>
                <a:pt x="1165260" y="377915"/>
              </a:lnTo>
              <a:lnTo>
                <a:pt x="1165260" y="5545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278E01-5380-4BF0-885B-B8678345D04E}">
      <dsp:nvSpPr>
        <dsp:cNvPr id="0" name=""/>
        <dsp:cNvSpPr/>
      </dsp:nvSpPr>
      <dsp:spPr>
        <a:xfrm>
          <a:off x="953938" y="1371993"/>
          <a:ext cx="1165260" cy="554558"/>
        </a:xfrm>
        <a:custGeom>
          <a:avLst/>
          <a:gdLst/>
          <a:ahLst/>
          <a:cxnLst/>
          <a:rect l="0" t="0" r="0" b="0"/>
          <a:pathLst>
            <a:path>
              <a:moveTo>
                <a:pt x="1165260" y="0"/>
              </a:moveTo>
              <a:lnTo>
                <a:pt x="1165260" y="377915"/>
              </a:lnTo>
              <a:lnTo>
                <a:pt x="0" y="377915"/>
              </a:lnTo>
              <a:lnTo>
                <a:pt x="0" y="5545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5BF61B-A9EF-4789-A7FE-530621E6A5D2}">
      <dsp:nvSpPr>
        <dsp:cNvPr id="0" name=""/>
        <dsp:cNvSpPr/>
      </dsp:nvSpPr>
      <dsp:spPr>
        <a:xfrm>
          <a:off x="1165804" y="161181"/>
          <a:ext cx="1906790" cy="12108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292A9E-5FD5-4FFC-AB0C-9F9A0F217501}">
      <dsp:nvSpPr>
        <dsp:cNvPr id="0" name=""/>
        <dsp:cNvSpPr/>
      </dsp:nvSpPr>
      <dsp:spPr>
        <a:xfrm>
          <a:off x="1377669" y="362453"/>
          <a:ext cx="1906790" cy="1210811"/>
        </a:xfrm>
        <a:prstGeom prst="roundRect">
          <a:avLst>
            <a:gd name="adj" fmla="val 10000"/>
          </a:avLst>
        </a:prstGeom>
        <a:solidFill>
          <a:schemeClr val="lt1">
            <a:alpha val="90000"/>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tr-TR" sz="2100" kern="1200" dirty="0"/>
            <a:t>Gereksinimlerin Belirlenmesi</a:t>
          </a:r>
        </a:p>
      </dsp:txBody>
      <dsp:txXfrm>
        <a:off x="1413132" y="397916"/>
        <a:ext cx="1835864" cy="1139885"/>
      </dsp:txXfrm>
    </dsp:sp>
    <dsp:sp modelId="{F96CEBE7-0FFE-47D5-977F-1B02B0666A92}">
      <dsp:nvSpPr>
        <dsp:cNvPr id="0" name=""/>
        <dsp:cNvSpPr/>
      </dsp:nvSpPr>
      <dsp:spPr>
        <a:xfrm>
          <a:off x="543" y="1926551"/>
          <a:ext cx="1906790" cy="12108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CA0F76-BA26-425B-AA28-2794B07FFF4F}">
      <dsp:nvSpPr>
        <dsp:cNvPr id="0" name=""/>
        <dsp:cNvSpPr/>
      </dsp:nvSpPr>
      <dsp:spPr>
        <a:xfrm>
          <a:off x="212408" y="2127823"/>
          <a:ext cx="1906790" cy="121081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tr-TR" sz="2100" kern="1200" dirty="0"/>
            <a:t>Gereksinimlerin Toplanması</a:t>
          </a:r>
        </a:p>
      </dsp:txBody>
      <dsp:txXfrm>
        <a:off x="247871" y="2163286"/>
        <a:ext cx="1835864" cy="1139885"/>
      </dsp:txXfrm>
    </dsp:sp>
    <dsp:sp modelId="{B4FAC17C-2F9B-412D-871D-0D3A79C118B7}">
      <dsp:nvSpPr>
        <dsp:cNvPr id="0" name=""/>
        <dsp:cNvSpPr/>
      </dsp:nvSpPr>
      <dsp:spPr>
        <a:xfrm>
          <a:off x="2331064" y="1926551"/>
          <a:ext cx="1906790" cy="12108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CC94B3-2662-4361-91FB-DEBEAC41FC2D}">
      <dsp:nvSpPr>
        <dsp:cNvPr id="0" name=""/>
        <dsp:cNvSpPr/>
      </dsp:nvSpPr>
      <dsp:spPr>
        <a:xfrm>
          <a:off x="2542930" y="2127823"/>
          <a:ext cx="1906790" cy="121081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tr-TR" sz="2100" kern="1200" dirty="0"/>
            <a:t>Gereksinim Analizi</a:t>
          </a:r>
        </a:p>
      </dsp:txBody>
      <dsp:txXfrm>
        <a:off x="2578393" y="2163286"/>
        <a:ext cx="1835864" cy="11398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A77F5-90CF-459C-A4DA-E70CD45A2082}">
      <dsp:nvSpPr>
        <dsp:cNvPr id="0" name=""/>
        <dsp:cNvSpPr/>
      </dsp:nvSpPr>
      <dsp:spPr>
        <a:xfrm>
          <a:off x="2119199" y="1371993"/>
          <a:ext cx="1165260" cy="554558"/>
        </a:xfrm>
        <a:custGeom>
          <a:avLst/>
          <a:gdLst/>
          <a:ahLst/>
          <a:cxnLst/>
          <a:rect l="0" t="0" r="0" b="0"/>
          <a:pathLst>
            <a:path>
              <a:moveTo>
                <a:pt x="0" y="0"/>
              </a:moveTo>
              <a:lnTo>
                <a:pt x="0" y="377915"/>
              </a:lnTo>
              <a:lnTo>
                <a:pt x="1165260" y="377915"/>
              </a:lnTo>
              <a:lnTo>
                <a:pt x="1165260" y="5545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278E01-5380-4BF0-885B-B8678345D04E}">
      <dsp:nvSpPr>
        <dsp:cNvPr id="0" name=""/>
        <dsp:cNvSpPr/>
      </dsp:nvSpPr>
      <dsp:spPr>
        <a:xfrm>
          <a:off x="953938" y="1371993"/>
          <a:ext cx="1165260" cy="554558"/>
        </a:xfrm>
        <a:custGeom>
          <a:avLst/>
          <a:gdLst/>
          <a:ahLst/>
          <a:cxnLst/>
          <a:rect l="0" t="0" r="0" b="0"/>
          <a:pathLst>
            <a:path>
              <a:moveTo>
                <a:pt x="1165260" y="0"/>
              </a:moveTo>
              <a:lnTo>
                <a:pt x="1165260" y="377915"/>
              </a:lnTo>
              <a:lnTo>
                <a:pt x="0" y="377915"/>
              </a:lnTo>
              <a:lnTo>
                <a:pt x="0" y="5545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5BF61B-A9EF-4789-A7FE-530621E6A5D2}">
      <dsp:nvSpPr>
        <dsp:cNvPr id="0" name=""/>
        <dsp:cNvSpPr/>
      </dsp:nvSpPr>
      <dsp:spPr>
        <a:xfrm>
          <a:off x="1165804" y="161181"/>
          <a:ext cx="1906790" cy="12108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292A9E-5FD5-4FFC-AB0C-9F9A0F217501}">
      <dsp:nvSpPr>
        <dsp:cNvPr id="0" name=""/>
        <dsp:cNvSpPr/>
      </dsp:nvSpPr>
      <dsp:spPr>
        <a:xfrm>
          <a:off x="1377669" y="362453"/>
          <a:ext cx="1906790" cy="121081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tr-TR" sz="2100" kern="1200" dirty="0"/>
            <a:t>Gereksinimlerin Belirlenmesi</a:t>
          </a:r>
        </a:p>
      </dsp:txBody>
      <dsp:txXfrm>
        <a:off x="1413132" y="397916"/>
        <a:ext cx="1835864" cy="1139885"/>
      </dsp:txXfrm>
    </dsp:sp>
    <dsp:sp modelId="{F96CEBE7-0FFE-47D5-977F-1B02B0666A92}">
      <dsp:nvSpPr>
        <dsp:cNvPr id="0" name=""/>
        <dsp:cNvSpPr/>
      </dsp:nvSpPr>
      <dsp:spPr>
        <a:xfrm>
          <a:off x="543" y="1926551"/>
          <a:ext cx="1906790" cy="12108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CA0F76-BA26-425B-AA28-2794B07FFF4F}">
      <dsp:nvSpPr>
        <dsp:cNvPr id="0" name=""/>
        <dsp:cNvSpPr/>
      </dsp:nvSpPr>
      <dsp:spPr>
        <a:xfrm>
          <a:off x="212408" y="2127823"/>
          <a:ext cx="1906790" cy="1210811"/>
        </a:xfrm>
        <a:prstGeom prst="roundRect">
          <a:avLst>
            <a:gd name="adj" fmla="val 10000"/>
          </a:avLst>
        </a:prstGeom>
        <a:solidFill>
          <a:schemeClr val="lt1">
            <a:alpha val="90000"/>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tr-TR" sz="2100" kern="1200" dirty="0"/>
            <a:t>Gereksinimlerin Toplanması</a:t>
          </a:r>
        </a:p>
      </dsp:txBody>
      <dsp:txXfrm>
        <a:off x="247871" y="2163286"/>
        <a:ext cx="1835864" cy="1139885"/>
      </dsp:txXfrm>
    </dsp:sp>
    <dsp:sp modelId="{B4FAC17C-2F9B-412D-871D-0D3A79C118B7}">
      <dsp:nvSpPr>
        <dsp:cNvPr id="0" name=""/>
        <dsp:cNvSpPr/>
      </dsp:nvSpPr>
      <dsp:spPr>
        <a:xfrm>
          <a:off x="2331064" y="1926551"/>
          <a:ext cx="1906790" cy="12108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CC94B3-2662-4361-91FB-DEBEAC41FC2D}">
      <dsp:nvSpPr>
        <dsp:cNvPr id="0" name=""/>
        <dsp:cNvSpPr/>
      </dsp:nvSpPr>
      <dsp:spPr>
        <a:xfrm>
          <a:off x="2542930" y="2127823"/>
          <a:ext cx="1906790" cy="121081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tr-TR" sz="2100" kern="1200" dirty="0"/>
            <a:t>Gereksinim Analizi</a:t>
          </a:r>
        </a:p>
      </dsp:txBody>
      <dsp:txXfrm>
        <a:off x="2578393" y="2163286"/>
        <a:ext cx="1835864" cy="11398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A77F5-90CF-459C-A4DA-E70CD45A2082}">
      <dsp:nvSpPr>
        <dsp:cNvPr id="0" name=""/>
        <dsp:cNvSpPr/>
      </dsp:nvSpPr>
      <dsp:spPr>
        <a:xfrm>
          <a:off x="2119199" y="1371993"/>
          <a:ext cx="1165260" cy="554558"/>
        </a:xfrm>
        <a:custGeom>
          <a:avLst/>
          <a:gdLst/>
          <a:ahLst/>
          <a:cxnLst/>
          <a:rect l="0" t="0" r="0" b="0"/>
          <a:pathLst>
            <a:path>
              <a:moveTo>
                <a:pt x="0" y="0"/>
              </a:moveTo>
              <a:lnTo>
                <a:pt x="0" y="377915"/>
              </a:lnTo>
              <a:lnTo>
                <a:pt x="1165260" y="377915"/>
              </a:lnTo>
              <a:lnTo>
                <a:pt x="1165260" y="5545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278E01-5380-4BF0-885B-B8678345D04E}">
      <dsp:nvSpPr>
        <dsp:cNvPr id="0" name=""/>
        <dsp:cNvSpPr/>
      </dsp:nvSpPr>
      <dsp:spPr>
        <a:xfrm>
          <a:off x="953938" y="1371993"/>
          <a:ext cx="1165260" cy="554558"/>
        </a:xfrm>
        <a:custGeom>
          <a:avLst/>
          <a:gdLst/>
          <a:ahLst/>
          <a:cxnLst/>
          <a:rect l="0" t="0" r="0" b="0"/>
          <a:pathLst>
            <a:path>
              <a:moveTo>
                <a:pt x="1165260" y="0"/>
              </a:moveTo>
              <a:lnTo>
                <a:pt x="1165260" y="377915"/>
              </a:lnTo>
              <a:lnTo>
                <a:pt x="0" y="377915"/>
              </a:lnTo>
              <a:lnTo>
                <a:pt x="0" y="5545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5BF61B-A9EF-4789-A7FE-530621E6A5D2}">
      <dsp:nvSpPr>
        <dsp:cNvPr id="0" name=""/>
        <dsp:cNvSpPr/>
      </dsp:nvSpPr>
      <dsp:spPr>
        <a:xfrm>
          <a:off x="1165804" y="161181"/>
          <a:ext cx="1906790" cy="12108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292A9E-5FD5-4FFC-AB0C-9F9A0F217501}">
      <dsp:nvSpPr>
        <dsp:cNvPr id="0" name=""/>
        <dsp:cNvSpPr/>
      </dsp:nvSpPr>
      <dsp:spPr>
        <a:xfrm>
          <a:off x="1377669" y="362453"/>
          <a:ext cx="1906790" cy="121081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tr-TR" sz="2100" kern="1200" dirty="0"/>
            <a:t>Gereksinimlerin Belirlenmesi</a:t>
          </a:r>
        </a:p>
      </dsp:txBody>
      <dsp:txXfrm>
        <a:off x="1413132" y="397916"/>
        <a:ext cx="1835864" cy="1139885"/>
      </dsp:txXfrm>
    </dsp:sp>
    <dsp:sp modelId="{F96CEBE7-0FFE-47D5-977F-1B02B0666A92}">
      <dsp:nvSpPr>
        <dsp:cNvPr id="0" name=""/>
        <dsp:cNvSpPr/>
      </dsp:nvSpPr>
      <dsp:spPr>
        <a:xfrm>
          <a:off x="543" y="1926551"/>
          <a:ext cx="1906790" cy="12108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CA0F76-BA26-425B-AA28-2794B07FFF4F}">
      <dsp:nvSpPr>
        <dsp:cNvPr id="0" name=""/>
        <dsp:cNvSpPr/>
      </dsp:nvSpPr>
      <dsp:spPr>
        <a:xfrm>
          <a:off x="212408" y="2127823"/>
          <a:ext cx="1906790" cy="1210811"/>
        </a:xfrm>
        <a:prstGeom prst="roundRect">
          <a:avLst>
            <a:gd name="adj" fmla="val 10000"/>
          </a:avLst>
        </a:prstGeom>
        <a:solidFill>
          <a:schemeClr val="lt1">
            <a:alpha val="90000"/>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tr-TR" sz="2100" kern="1200" dirty="0"/>
            <a:t>Gereksinimlerin Toplanması</a:t>
          </a:r>
        </a:p>
      </dsp:txBody>
      <dsp:txXfrm>
        <a:off x="247871" y="2163286"/>
        <a:ext cx="1835864" cy="1139885"/>
      </dsp:txXfrm>
    </dsp:sp>
    <dsp:sp modelId="{B4FAC17C-2F9B-412D-871D-0D3A79C118B7}">
      <dsp:nvSpPr>
        <dsp:cNvPr id="0" name=""/>
        <dsp:cNvSpPr/>
      </dsp:nvSpPr>
      <dsp:spPr>
        <a:xfrm>
          <a:off x="2331064" y="1926551"/>
          <a:ext cx="1906790" cy="12108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CC94B3-2662-4361-91FB-DEBEAC41FC2D}">
      <dsp:nvSpPr>
        <dsp:cNvPr id="0" name=""/>
        <dsp:cNvSpPr/>
      </dsp:nvSpPr>
      <dsp:spPr>
        <a:xfrm>
          <a:off x="2542930" y="2127823"/>
          <a:ext cx="1906790" cy="121081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tr-TR" sz="2100" kern="1200" dirty="0"/>
            <a:t>Gereksinim Analizi</a:t>
          </a:r>
        </a:p>
      </dsp:txBody>
      <dsp:txXfrm>
        <a:off x="2578393" y="2163286"/>
        <a:ext cx="1835864" cy="11398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A77F5-90CF-459C-A4DA-E70CD45A2082}">
      <dsp:nvSpPr>
        <dsp:cNvPr id="0" name=""/>
        <dsp:cNvSpPr/>
      </dsp:nvSpPr>
      <dsp:spPr>
        <a:xfrm>
          <a:off x="2119199" y="1371993"/>
          <a:ext cx="1165260" cy="554558"/>
        </a:xfrm>
        <a:custGeom>
          <a:avLst/>
          <a:gdLst/>
          <a:ahLst/>
          <a:cxnLst/>
          <a:rect l="0" t="0" r="0" b="0"/>
          <a:pathLst>
            <a:path>
              <a:moveTo>
                <a:pt x="0" y="0"/>
              </a:moveTo>
              <a:lnTo>
                <a:pt x="0" y="377915"/>
              </a:lnTo>
              <a:lnTo>
                <a:pt x="1165260" y="377915"/>
              </a:lnTo>
              <a:lnTo>
                <a:pt x="1165260" y="5545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278E01-5380-4BF0-885B-B8678345D04E}">
      <dsp:nvSpPr>
        <dsp:cNvPr id="0" name=""/>
        <dsp:cNvSpPr/>
      </dsp:nvSpPr>
      <dsp:spPr>
        <a:xfrm>
          <a:off x="953938" y="1371993"/>
          <a:ext cx="1165260" cy="554558"/>
        </a:xfrm>
        <a:custGeom>
          <a:avLst/>
          <a:gdLst/>
          <a:ahLst/>
          <a:cxnLst/>
          <a:rect l="0" t="0" r="0" b="0"/>
          <a:pathLst>
            <a:path>
              <a:moveTo>
                <a:pt x="1165260" y="0"/>
              </a:moveTo>
              <a:lnTo>
                <a:pt x="1165260" y="377915"/>
              </a:lnTo>
              <a:lnTo>
                <a:pt x="0" y="377915"/>
              </a:lnTo>
              <a:lnTo>
                <a:pt x="0" y="5545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5BF61B-A9EF-4789-A7FE-530621E6A5D2}">
      <dsp:nvSpPr>
        <dsp:cNvPr id="0" name=""/>
        <dsp:cNvSpPr/>
      </dsp:nvSpPr>
      <dsp:spPr>
        <a:xfrm>
          <a:off x="1165804" y="161181"/>
          <a:ext cx="1906790" cy="12108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292A9E-5FD5-4FFC-AB0C-9F9A0F217501}">
      <dsp:nvSpPr>
        <dsp:cNvPr id="0" name=""/>
        <dsp:cNvSpPr/>
      </dsp:nvSpPr>
      <dsp:spPr>
        <a:xfrm>
          <a:off x="1377669" y="362453"/>
          <a:ext cx="1906790" cy="121081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tr-TR" sz="2100" kern="1200" dirty="0"/>
            <a:t>Gereksinimlerin Belirlenmesi</a:t>
          </a:r>
        </a:p>
      </dsp:txBody>
      <dsp:txXfrm>
        <a:off x="1413132" y="397916"/>
        <a:ext cx="1835864" cy="1139885"/>
      </dsp:txXfrm>
    </dsp:sp>
    <dsp:sp modelId="{F96CEBE7-0FFE-47D5-977F-1B02B0666A92}">
      <dsp:nvSpPr>
        <dsp:cNvPr id="0" name=""/>
        <dsp:cNvSpPr/>
      </dsp:nvSpPr>
      <dsp:spPr>
        <a:xfrm>
          <a:off x="543" y="1926551"/>
          <a:ext cx="1906790" cy="12108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CA0F76-BA26-425B-AA28-2794B07FFF4F}">
      <dsp:nvSpPr>
        <dsp:cNvPr id="0" name=""/>
        <dsp:cNvSpPr/>
      </dsp:nvSpPr>
      <dsp:spPr>
        <a:xfrm>
          <a:off x="212408" y="2127823"/>
          <a:ext cx="1906790" cy="121081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tr-TR" sz="2100" kern="1200" dirty="0"/>
            <a:t>Gereksinimlerin Toplanması</a:t>
          </a:r>
        </a:p>
      </dsp:txBody>
      <dsp:txXfrm>
        <a:off x="247871" y="2163286"/>
        <a:ext cx="1835864" cy="1139885"/>
      </dsp:txXfrm>
    </dsp:sp>
    <dsp:sp modelId="{B4FAC17C-2F9B-412D-871D-0D3A79C118B7}">
      <dsp:nvSpPr>
        <dsp:cNvPr id="0" name=""/>
        <dsp:cNvSpPr/>
      </dsp:nvSpPr>
      <dsp:spPr>
        <a:xfrm>
          <a:off x="2331064" y="1926551"/>
          <a:ext cx="1906790" cy="12108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CC94B3-2662-4361-91FB-DEBEAC41FC2D}">
      <dsp:nvSpPr>
        <dsp:cNvPr id="0" name=""/>
        <dsp:cNvSpPr/>
      </dsp:nvSpPr>
      <dsp:spPr>
        <a:xfrm>
          <a:off x="2542930" y="2127823"/>
          <a:ext cx="1906790" cy="1210811"/>
        </a:xfrm>
        <a:prstGeom prst="roundRect">
          <a:avLst>
            <a:gd name="adj" fmla="val 10000"/>
          </a:avLst>
        </a:prstGeom>
        <a:solidFill>
          <a:schemeClr val="lt1">
            <a:alpha val="90000"/>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tr-TR" sz="2100" kern="1200" dirty="0"/>
            <a:t>Gereksinim Analizi</a:t>
          </a:r>
        </a:p>
      </dsp:txBody>
      <dsp:txXfrm>
        <a:off x="2578393" y="2163286"/>
        <a:ext cx="1835864" cy="11398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A77F5-90CF-459C-A4DA-E70CD45A2082}">
      <dsp:nvSpPr>
        <dsp:cNvPr id="0" name=""/>
        <dsp:cNvSpPr/>
      </dsp:nvSpPr>
      <dsp:spPr>
        <a:xfrm>
          <a:off x="2119199" y="1371993"/>
          <a:ext cx="1165260" cy="554558"/>
        </a:xfrm>
        <a:custGeom>
          <a:avLst/>
          <a:gdLst/>
          <a:ahLst/>
          <a:cxnLst/>
          <a:rect l="0" t="0" r="0" b="0"/>
          <a:pathLst>
            <a:path>
              <a:moveTo>
                <a:pt x="0" y="0"/>
              </a:moveTo>
              <a:lnTo>
                <a:pt x="0" y="377915"/>
              </a:lnTo>
              <a:lnTo>
                <a:pt x="1165260" y="377915"/>
              </a:lnTo>
              <a:lnTo>
                <a:pt x="1165260" y="5545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278E01-5380-4BF0-885B-B8678345D04E}">
      <dsp:nvSpPr>
        <dsp:cNvPr id="0" name=""/>
        <dsp:cNvSpPr/>
      </dsp:nvSpPr>
      <dsp:spPr>
        <a:xfrm>
          <a:off x="953938" y="1371993"/>
          <a:ext cx="1165260" cy="554558"/>
        </a:xfrm>
        <a:custGeom>
          <a:avLst/>
          <a:gdLst/>
          <a:ahLst/>
          <a:cxnLst/>
          <a:rect l="0" t="0" r="0" b="0"/>
          <a:pathLst>
            <a:path>
              <a:moveTo>
                <a:pt x="1165260" y="0"/>
              </a:moveTo>
              <a:lnTo>
                <a:pt x="1165260" y="377915"/>
              </a:lnTo>
              <a:lnTo>
                <a:pt x="0" y="377915"/>
              </a:lnTo>
              <a:lnTo>
                <a:pt x="0" y="5545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5BF61B-A9EF-4789-A7FE-530621E6A5D2}">
      <dsp:nvSpPr>
        <dsp:cNvPr id="0" name=""/>
        <dsp:cNvSpPr/>
      </dsp:nvSpPr>
      <dsp:spPr>
        <a:xfrm>
          <a:off x="1165804" y="161181"/>
          <a:ext cx="1906790" cy="12108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292A9E-5FD5-4FFC-AB0C-9F9A0F217501}">
      <dsp:nvSpPr>
        <dsp:cNvPr id="0" name=""/>
        <dsp:cNvSpPr/>
      </dsp:nvSpPr>
      <dsp:spPr>
        <a:xfrm>
          <a:off x="1377669" y="362453"/>
          <a:ext cx="1906790" cy="121081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tr-TR" sz="2100" kern="1200" dirty="0"/>
            <a:t>Gereksinimlerin Belirlenmesi</a:t>
          </a:r>
        </a:p>
      </dsp:txBody>
      <dsp:txXfrm>
        <a:off x="1413132" y="397916"/>
        <a:ext cx="1835864" cy="1139885"/>
      </dsp:txXfrm>
    </dsp:sp>
    <dsp:sp modelId="{F96CEBE7-0FFE-47D5-977F-1B02B0666A92}">
      <dsp:nvSpPr>
        <dsp:cNvPr id="0" name=""/>
        <dsp:cNvSpPr/>
      </dsp:nvSpPr>
      <dsp:spPr>
        <a:xfrm>
          <a:off x="543" y="1926551"/>
          <a:ext cx="1906790" cy="12108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CA0F76-BA26-425B-AA28-2794B07FFF4F}">
      <dsp:nvSpPr>
        <dsp:cNvPr id="0" name=""/>
        <dsp:cNvSpPr/>
      </dsp:nvSpPr>
      <dsp:spPr>
        <a:xfrm>
          <a:off x="212408" y="2127823"/>
          <a:ext cx="1906790" cy="121081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tr-TR" sz="2100" kern="1200" dirty="0"/>
            <a:t>Gereksinimlerin Toplanması</a:t>
          </a:r>
        </a:p>
      </dsp:txBody>
      <dsp:txXfrm>
        <a:off x="247871" y="2163286"/>
        <a:ext cx="1835864" cy="1139885"/>
      </dsp:txXfrm>
    </dsp:sp>
    <dsp:sp modelId="{B4FAC17C-2F9B-412D-871D-0D3A79C118B7}">
      <dsp:nvSpPr>
        <dsp:cNvPr id="0" name=""/>
        <dsp:cNvSpPr/>
      </dsp:nvSpPr>
      <dsp:spPr>
        <a:xfrm>
          <a:off x="2331064" y="1926551"/>
          <a:ext cx="1906790" cy="12108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CC94B3-2662-4361-91FB-DEBEAC41FC2D}">
      <dsp:nvSpPr>
        <dsp:cNvPr id="0" name=""/>
        <dsp:cNvSpPr/>
      </dsp:nvSpPr>
      <dsp:spPr>
        <a:xfrm>
          <a:off x="2542930" y="2127823"/>
          <a:ext cx="1906790" cy="1210811"/>
        </a:xfrm>
        <a:prstGeom prst="roundRect">
          <a:avLst>
            <a:gd name="adj" fmla="val 10000"/>
          </a:avLst>
        </a:prstGeom>
        <a:solidFill>
          <a:schemeClr val="lt1">
            <a:alpha val="90000"/>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tr-TR" sz="2100" kern="1200" dirty="0"/>
            <a:t>Gereksinim Analizi</a:t>
          </a:r>
        </a:p>
      </dsp:txBody>
      <dsp:txXfrm>
        <a:off x="2578393" y="2163286"/>
        <a:ext cx="1835864" cy="11398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A77F5-90CF-459C-A4DA-E70CD45A2082}">
      <dsp:nvSpPr>
        <dsp:cNvPr id="0" name=""/>
        <dsp:cNvSpPr/>
      </dsp:nvSpPr>
      <dsp:spPr>
        <a:xfrm>
          <a:off x="2119199" y="1371993"/>
          <a:ext cx="1165260" cy="554558"/>
        </a:xfrm>
        <a:custGeom>
          <a:avLst/>
          <a:gdLst/>
          <a:ahLst/>
          <a:cxnLst/>
          <a:rect l="0" t="0" r="0" b="0"/>
          <a:pathLst>
            <a:path>
              <a:moveTo>
                <a:pt x="0" y="0"/>
              </a:moveTo>
              <a:lnTo>
                <a:pt x="0" y="377915"/>
              </a:lnTo>
              <a:lnTo>
                <a:pt x="1165260" y="377915"/>
              </a:lnTo>
              <a:lnTo>
                <a:pt x="1165260" y="5545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278E01-5380-4BF0-885B-B8678345D04E}">
      <dsp:nvSpPr>
        <dsp:cNvPr id="0" name=""/>
        <dsp:cNvSpPr/>
      </dsp:nvSpPr>
      <dsp:spPr>
        <a:xfrm>
          <a:off x="953938" y="1371993"/>
          <a:ext cx="1165260" cy="554558"/>
        </a:xfrm>
        <a:custGeom>
          <a:avLst/>
          <a:gdLst/>
          <a:ahLst/>
          <a:cxnLst/>
          <a:rect l="0" t="0" r="0" b="0"/>
          <a:pathLst>
            <a:path>
              <a:moveTo>
                <a:pt x="1165260" y="0"/>
              </a:moveTo>
              <a:lnTo>
                <a:pt x="1165260" y="377915"/>
              </a:lnTo>
              <a:lnTo>
                <a:pt x="0" y="377915"/>
              </a:lnTo>
              <a:lnTo>
                <a:pt x="0" y="5545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5BF61B-A9EF-4789-A7FE-530621E6A5D2}">
      <dsp:nvSpPr>
        <dsp:cNvPr id="0" name=""/>
        <dsp:cNvSpPr/>
      </dsp:nvSpPr>
      <dsp:spPr>
        <a:xfrm>
          <a:off x="1165804" y="161181"/>
          <a:ext cx="1906790" cy="12108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292A9E-5FD5-4FFC-AB0C-9F9A0F217501}">
      <dsp:nvSpPr>
        <dsp:cNvPr id="0" name=""/>
        <dsp:cNvSpPr/>
      </dsp:nvSpPr>
      <dsp:spPr>
        <a:xfrm>
          <a:off x="1377669" y="362453"/>
          <a:ext cx="1906790" cy="121081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tr-TR" sz="2100" kern="1200" dirty="0"/>
            <a:t>Gereksinimlerin Belirlenmesi</a:t>
          </a:r>
        </a:p>
      </dsp:txBody>
      <dsp:txXfrm>
        <a:off x="1413132" y="397916"/>
        <a:ext cx="1835864" cy="1139885"/>
      </dsp:txXfrm>
    </dsp:sp>
    <dsp:sp modelId="{F96CEBE7-0FFE-47D5-977F-1B02B0666A92}">
      <dsp:nvSpPr>
        <dsp:cNvPr id="0" name=""/>
        <dsp:cNvSpPr/>
      </dsp:nvSpPr>
      <dsp:spPr>
        <a:xfrm>
          <a:off x="543" y="1926551"/>
          <a:ext cx="1906790" cy="12108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CA0F76-BA26-425B-AA28-2794B07FFF4F}">
      <dsp:nvSpPr>
        <dsp:cNvPr id="0" name=""/>
        <dsp:cNvSpPr/>
      </dsp:nvSpPr>
      <dsp:spPr>
        <a:xfrm>
          <a:off x="212408" y="2127823"/>
          <a:ext cx="1906790" cy="121081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tr-TR" sz="2100" kern="1200" dirty="0"/>
            <a:t>Gereksinimlerin Toplanması</a:t>
          </a:r>
        </a:p>
      </dsp:txBody>
      <dsp:txXfrm>
        <a:off x="247871" y="2163286"/>
        <a:ext cx="1835864" cy="1139885"/>
      </dsp:txXfrm>
    </dsp:sp>
    <dsp:sp modelId="{B4FAC17C-2F9B-412D-871D-0D3A79C118B7}">
      <dsp:nvSpPr>
        <dsp:cNvPr id="0" name=""/>
        <dsp:cNvSpPr/>
      </dsp:nvSpPr>
      <dsp:spPr>
        <a:xfrm>
          <a:off x="2331064" y="1926551"/>
          <a:ext cx="1906790" cy="12108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CC94B3-2662-4361-91FB-DEBEAC41FC2D}">
      <dsp:nvSpPr>
        <dsp:cNvPr id="0" name=""/>
        <dsp:cNvSpPr/>
      </dsp:nvSpPr>
      <dsp:spPr>
        <a:xfrm>
          <a:off x="2542930" y="2127823"/>
          <a:ext cx="1906790" cy="1210811"/>
        </a:xfrm>
        <a:prstGeom prst="roundRect">
          <a:avLst>
            <a:gd name="adj" fmla="val 10000"/>
          </a:avLst>
        </a:prstGeom>
        <a:solidFill>
          <a:schemeClr val="lt1">
            <a:alpha val="90000"/>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tr-TR" sz="2100" kern="1200" dirty="0"/>
            <a:t>Gereksinim Analizi</a:t>
          </a:r>
        </a:p>
      </dsp:txBody>
      <dsp:txXfrm>
        <a:off x="2578393" y="2163286"/>
        <a:ext cx="1835864" cy="113988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A77F5-90CF-459C-A4DA-E70CD45A2082}">
      <dsp:nvSpPr>
        <dsp:cNvPr id="0" name=""/>
        <dsp:cNvSpPr/>
      </dsp:nvSpPr>
      <dsp:spPr>
        <a:xfrm>
          <a:off x="2119199" y="1371993"/>
          <a:ext cx="1165260" cy="554558"/>
        </a:xfrm>
        <a:custGeom>
          <a:avLst/>
          <a:gdLst/>
          <a:ahLst/>
          <a:cxnLst/>
          <a:rect l="0" t="0" r="0" b="0"/>
          <a:pathLst>
            <a:path>
              <a:moveTo>
                <a:pt x="0" y="0"/>
              </a:moveTo>
              <a:lnTo>
                <a:pt x="0" y="377915"/>
              </a:lnTo>
              <a:lnTo>
                <a:pt x="1165260" y="377915"/>
              </a:lnTo>
              <a:lnTo>
                <a:pt x="1165260" y="5545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278E01-5380-4BF0-885B-B8678345D04E}">
      <dsp:nvSpPr>
        <dsp:cNvPr id="0" name=""/>
        <dsp:cNvSpPr/>
      </dsp:nvSpPr>
      <dsp:spPr>
        <a:xfrm>
          <a:off x="953938" y="1371993"/>
          <a:ext cx="1165260" cy="554558"/>
        </a:xfrm>
        <a:custGeom>
          <a:avLst/>
          <a:gdLst/>
          <a:ahLst/>
          <a:cxnLst/>
          <a:rect l="0" t="0" r="0" b="0"/>
          <a:pathLst>
            <a:path>
              <a:moveTo>
                <a:pt x="1165260" y="0"/>
              </a:moveTo>
              <a:lnTo>
                <a:pt x="1165260" y="377915"/>
              </a:lnTo>
              <a:lnTo>
                <a:pt x="0" y="377915"/>
              </a:lnTo>
              <a:lnTo>
                <a:pt x="0" y="5545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5BF61B-A9EF-4789-A7FE-530621E6A5D2}">
      <dsp:nvSpPr>
        <dsp:cNvPr id="0" name=""/>
        <dsp:cNvSpPr/>
      </dsp:nvSpPr>
      <dsp:spPr>
        <a:xfrm>
          <a:off x="1165804" y="161181"/>
          <a:ext cx="1906790" cy="12108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292A9E-5FD5-4FFC-AB0C-9F9A0F217501}">
      <dsp:nvSpPr>
        <dsp:cNvPr id="0" name=""/>
        <dsp:cNvSpPr/>
      </dsp:nvSpPr>
      <dsp:spPr>
        <a:xfrm>
          <a:off x="1377669" y="362453"/>
          <a:ext cx="1906790" cy="121081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tr-TR" sz="2100" kern="1200" dirty="0"/>
            <a:t>Gereksinimlerin Belirlenmesi</a:t>
          </a:r>
        </a:p>
      </dsp:txBody>
      <dsp:txXfrm>
        <a:off x="1413132" y="397916"/>
        <a:ext cx="1835864" cy="1139885"/>
      </dsp:txXfrm>
    </dsp:sp>
    <dsp:sp modelId="{F96CEBE7-0FFE-47D5-977F-1B02B0666A92}">
      <dsp:nvSpPr>
        <dsp:cNvPr id="0" name=""/>
        <dsp:cNvSpPr/>
      </dsp:nvSpPr>
      <dsp:spPr>
        <a:xfrm>
          <a:off x="543" y="1926551"/>
          <a:ext cx="1906790" cy="12108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CA0F76-BA26-425B-AA28-2794B07FFF4F}">
      <dsp:nvSpPr>
        <dsp:cNvPr id="0" name=""/>
        <dsp:cNvSpPr/>
      </dsp:nvSpPr>
      <dsp:spPr>
        <a:xfrm>
          <a:off x="212408" y="2127823"/>
          <a:ext cx="1906790" cy="121081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tr-TR" sz="2100" kern="1200" dirty="0"/>
            <a:t>Gereksinimlerin Toplanması</a:t>
          </a:r>
        </a:p>
      </dsp:txBody>
      <dsp:txXfrm>
        <a:off x="247871" y="2163286"/>
        <a:ext cx="1835864" cy="1139885"/>
      </dsp:txXfrm>
    </dsp:sp>
    <dsp:sp modelId="{B4FAC17C-2F9B-412D-871D-0D3A79C118B7}">
      <dsp:nvSpPr>
        <dsp:cNvPr id="0" name=""/>
        <dsp:cNvSpPr/>
      </dsp:nvSpPr>
      <dsp:spPr>
        <a:xfrm>
          <a:off x="2331064" y="1926551"/>
          <a:ext cx="1906790" cy="12108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CC94B3-2662-4361-91FB-DEBEAC41FC2D}">
      <dsp:nvSpPr>
        <dsp:cNvPr id="0" name=""/>
        <dsp:cNvSpPr/>
      </dsp:nvSpPr>
      <dsp:spPr>
        <a:xfrm>
          <a:off x="2542930" y="2127823"/>
          <a:ext cx="1906790" cy="1210811"/>
        </a:xfrm>
        <a:prstGeom prst="roundRect">
          <a:avLst>
            <a:gd name="adj" fmla="val 10000"/>
          </a:avLst>
        </a:prstGeom>
        <a:solidFill>
          <a:schemeClr val="lt1">
            <a:alpha val="90000"/>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tr-TR" sz="2100" kern="1200" dirty="0"/>
            <a:t>Gereksinim Analizi</a:t>
          </a:r>
        </a:p>
      </dsp:txBody>
      <dsp:txXfrm>
        <a:off x="2578393" y="2163286"/>
        <a:ext cx="1835864" cy="1139885"/>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5A20B05-3EF6-814A-9352-62E039ECB36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a:extLst>
              <a:ext uri="{FF2B5EF4-FFF2-40B4-BE49-F238E27FC236}">
                <a16:creationId xmlns:a16="http://schemas.microsoft.com/office/drawing/2014/main" id="{3DE85D04-4475-5946-9C64-70D98FA937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E7AE4C-85A3-5148-B50A-A6E2FBE0074F}" type="datetimeFigureOut">
              <a:rPr lang="tr-TR" smtClean="0"/>
              <a:t>24.02.2020</a:t>
            </a:fld>
            <a:endParaRPr lang="tr-TR"/>
          </a:p>
        </p:txBody>
      </p:sp>
      <p:sp>
        <p:nvSpPr>
          <p:cNvPr id="4" name="Footer Placeholder 3">
            <a:extLst>
              <a:ext uri="{FF2B5EF4-FFF2-40B4-BE49-F238E27FC236}">
                <a16:creationId xmlns:a16="http://schemas.microsoft.com/office/drawing/2014/main" id="{32C2C3EA-F617-CD41-82CF-15650C7906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ide Number Placeholder 4">
            <a:extLst>
              <a:ext uri="{FF2B5EF4-FFF2-40B4-BE49-F238E27FC236}">
                <a16:creationId xmlns:a16="http://schemas.microsoft.com/office/drawing/2014/main" id="{29513ACB-7FC2-6446-A162-07C2BA01B43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95DF889-BAFE-A547-A955-9178A1BA81EC}" type="slidenum">
              <a:rPr lang="tr-TR" smtClean="0"/>
              <a:t>‹#›</a:t>
            </a:fld>
            <a:endParaRPr lang="tr-TR"/>
          </a:p>
        </p:txBody>
      </p:sp>
    </p:spTree>
    <p:extLst>
      <p:ext uri="{BB962C8B-B14F-4D97-AF65-F5344CB8AC3E}">
        <p14:creationId xmlns:p14="http://schemas.microsoft.com/office/powerpoint/2010/main" val="2096313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F439B-391B-4B41-826A-951FCF412C34}" type="datetimeFigureOut">
              <a:rPr lang="en-US" smtClean="0"/>
              <a:t>2/24/20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FA0038-7055-434C-B6C4-B8C69565C600}" type="slidenum">
              <a:rPr lang="en-US" smtClean="0"/>
              <a:t>‹#›</a:t>
            </a:fld>
            <a:endParaRPr lang="en-US" dirty="0"/>
          </a:p>
        </p:txBody>
      </p:sp>
    </p:spTree>
    <p:extLst>
      <p:ext uri="{BB962C8B-B14F-4D97-AF65-F5344CB8AC3E}">
        <p14:creationId xmlns:p14="http://schemas.microsoft.com/office/powerpoint/2010/main" val="139086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49664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noProof="0" dirty="0"/>
          </a:p>
        </p:txBody>
      </p:sp>
      <p:sp>
        <p:nvSpPr>
          <p:cNvPr id="4" name="Slide Number Placeholder 3"/>
          <p:cNvSpPr>
            <a:spLocks noGrp="1"/>
          </p:cNvSpPr>
          <p:nvPr>
            <p:ph type="sldNum" sz="quarter" idx="10"/>
          </p:nvPr>
        </p:nvSpPr>
        <p:spPr/>
        <p:txBody>
          <a:bodyPr/>
          <a:lstStyle/>
          <a:p>
            <a:fld id="{3CFA0038-7055-434C-B6C4-B8C69565C600}" type="slidenum">
              <a:rPr lang="en-US" smtClean="0"/>
              <a:t>10</a:t>
            </a:fld>
            <a:endParaRPr lang="en-US" dirty="0"/>
          </a:p>
        </p:txBody>
      </p:sp>
    </p:spTree>
    <p:extLst>
      <p:ext uri="{BB962C8B-B14F-4D97-AF65-F5344CB8AC3E}">
        <p14:creationId xmlns:p14="http://schemas.microsoft.com/office/powerpoint/2010/main" val="2868173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noProof="0" dirty="0"/>
          </a:p>
        </p:txBody>
      </p:sp>
      <p:sp>
        <p:nvSpPr>
          <p:cNvPr id="4" name="Slide Number Placeholder 3"/>
          <p:cNvSpPr>
            <a:spLocks noGrp="1"/>
          </p:cNvSpPr>
          <p:nvPr>
            <p:ph type="sldNum" sz="quarter" idx="10"/>
          </p:nvPr>
        </p:nvSpPr>
        <p:spPr/>
        <p:txBody>
          <a:bodyPr/>
          <a:lstStyle/>
          <a:p>
            <a:fld id="{3CFA0038-7055-434C-B6C4-B8C69565C600}" type="slidenum">
              <a:rPr lang="en-US" smtClean="0"/>
              <a:t>11</a:t>
            </a:fld>
            <a:endParaRPr lang="en-US" dirty="0"/>
          </a:p>
        </p:txBody>
      </p:sp>
    </p:spTree>
    <p:extLst>
      <p:ext uri="{BB962C8B-B14F-4D97-AF65-F5344CB8AC3E}">
        <p14:creationId xmlns:p14="http://schemas.microsoft.com/office/powerpoint/2010/main" val="2399369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noProof="0" dirty="0"/>
          </a:p>
        </p:txBody>
      </p:sp>
      <p:sp>
        <p:nvSpPr>
          <p:cNvPr id="4" name="Slide Number Placeholder 3"/>
          <p:cNvSpPr>
            <a:spLocks noGrp="1"/>
          </p:cNvSpPr>
          <p:nvPr>
            <p:ph type="sldNum" sz="quarter" idx="10"/>
          </p:nvPr>
        </p:nvSpPr>
        <p:spPr/>
        <p:txBody>
          <a:bodyPr/>
          <a:lstStyle/>
          <a:p>
            <a:fld id="{3CFA0038-7055-434C-B6C4-B8C69565C600}" type="slidenum">
              <a:rPr lang="en-US" smtClean="0"/>
              <a:t>12</a:t>
            </a:fld>
            <a:endParaRPr lang="en-US" dirty="0"/>
          </a:p>
        </p:txBody>
      </p:sp>
    </p:spTree>
    <p:extLst>
      <p:ext uri="{BB962C8B-B14F-4D97-AF65-F5344CB8AC3E}">
        <p14:creationId xmlns:p14="http://schemas.microsoft.com/office/powerpoint/2010/main" val="2379862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noProof="0" dirty="0"/>
          </a:p>
        </p:txBody>
      </p:sp>
      <p:sp>
        <p:nvSpPr>
          <p:cNvPr id="4" name="Slide Number Placeholder 3"/>
          <p:cNvSpPr>
            <a:spLocks noGrp="1"/>
          </p:cNvSpPr>
          <p:nvPr>
            <p:ph type="sldNum" sz="quarter" idx="10"/>
          </p:nvPr>
        </p:nvSpPr>
        <p:spPr/>
        <p:txBody>
          <a:bodyPr/>
          <a:lstStyle/>
          <a:p>
            <a:fld id="{3CFA0038-7055-434C-B6C4-B8C69565C600}" type="slidenum">
              <a:rPr lang="en-US" smtClean="0"/>
              <a:t>13</a:t>
            </a:fld>
            <a:endParaRPr lang="en-US" dirty="0"/>
          </a:p>
        </p:txBody>
      </p:sp>
    </p:spTree>
    <p:extLst>
      <p:ext uri="{BB962C8B-B14F-4D97-AF65-F5344CB8AC3E}">
        <p14:creationId xmlns:p14="http://schemas.microsoft.com/office/powerpoint/2010/main" val="3143463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noProof="0" dirty="0"/>
          </a:p>
        </p:txBody>
      </p:sp>
      <p:sp>
        <p:nvSpPr>
          <p:cNvPr id="4" name="Slide Number Placeholder 3"/>
          <p:cNvSpPr>
            <a:spLocks noGrp="1"/>
          </p:cNvSpPr>
          <p:nvPr>
            <p:ph type="sldNum" sz="quarter" idx="10"/>
          </p:nvPr>
        </p:nvSpPr>
        <p:spPr/>
        <p:txBody>
          <a:bodyPr/>
          <a:lstStyle/>
          <a:p>
            <a:fld id="{3CFA0038-7055-434C-B6C4-B8C69565C600}" type="slidenum">
              <a:rPr lang="en-US" smtClean="0"/>
              <a:t>14</a:t>
            </a:fld>
            <a:endParaRPr lang="en-US" dirty="0"/>
          </a:p>
        </p:txBody>
      </p:sp>
    </p:spTree>
    <p:extLst>
      <p:ext uri="{BB962C8B-B14F-4D97-AF65-F5344CB8AC3E}">
        <p14:creationId xmlns:p14="http://schemas.microsoft.com/office/powerpoint/2010/main" val="271049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noProof="0" dirty="0"/>
          </a:p>
        </p:txBody>
      </p:sp>
      <p:sp>
        <p:nvSpPr>
          <p:cNvPr id="4" name="Slide Number Placeholder 3"/>
          <p:cNvSpPr>
            <a:spLocks noGrp="1"/>
          </p:cNvSpPr>
          <p:nvPr>
            <p:ph type="sldNum" sz="quarter" idx="10"/>
          </p:nvPr>
        </p:nvSpPr>
        <p:spPr/>
        <p:txBody>
          <a:bodyPr/>
          <a:lstStyle/>
          <a:p>
            <a:fld id="{3CFA0038-7055-434C-B6C4-B8C69565C600}" type="slidenum">
              <a:rPr lang="en-US" smtClean="0"/>
              <a:t>15</a:t>
            </a:fld>
            <a:endParaRPr lang="en-US" dirty="0"/>
          </a:p>
        </p:txBody>
      </p:sp>
    </p:spTree>
    <p:extLst>
      <p:ext uri="{BB962C8B-B14F-4D97-AF65-F5344CB8AC3E}">
        <p14:creationId xmlns:p14="http://schemas.microsoft.com/office/powerpoint/2010/main" val="37327139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noProof="0" dirty="0"/>
          </a:p>
        </p:txBody>
      </p:sp>
      <p:sp>
        <p:nvSpPr>
          <p:cNvPr id="4" name="Slide Number Placeholder 3"/>
          <p:cNvSpPr>
            <a:spLocks noGrp="1"/>
          </p:cNvSpPr>
          <p:nvPr>
            <p:ph type="sldNum" sz="quarter" idx="10"/>
          </p:nvPr>
        </p:nvSpPr>
        <p:spPr/>
        <p:txBody>
          <a:bodyPr/>
          <a:lstStyle/>
          <a:p>
            <a:fld id="{3CFA0038-7055-434C-B6C4-B8C69565C600}" type="slidenum">
              <a:rPr lang="en-US" smtClean="0"/>
              <a:t>16</a:t>
            </a:fld>
            <a:endParaRPr lang="en-US" dirty="0"/>
          </a:p>
        </p:txBody>
      </p:sp>
    </p:spTree>
    <p:extLst>
      <p:ext uri="{BB962C8B-B14F-4D97-AF65-F5344CB8AC3E}">
        <p14:creationId xmlns:p14="http://schemas.microsoft.com/office/powerpoint/2010/main" val="1497378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noProof="0" dirty="0"/>
          </a:p>
        </p:txBody>
      </p:sp>
      <p:sp>
        <p:nvSpPr>
          <p:cNvPr id="4" name="Slide Number Placeholder 3"/>
          <p:cNvSpPr>
            <a:spLocks noGrp="1"/>
          </p:cNvSpPr>
          <p:nvPr>
            <p:ph type="sldNum" sz="quarter" idx="10"/>
          </p:nvPr>
        </p:nvSpPr>
        <p:spPr/>
        <p:txBody>
          <a:bodyPr/>
          <a:lstStyle/>
          <a:p>
            <a:fld id="{3CFA0038-7055-434C-B6C4-B8C69565C600}" type="slidenum">
              <a:rPr lang="en-US" smtClean="0"/>
              <a:t>17</a:t>
            </a:fld>
            <a:endParaRPr lang="en-US" dirty="0"/>
          </a:p>
        </p:txBody>
      </p:sp>
    </p:spTree>
    <p:extLst>
      <p:ext uri="{BB962C8B-B14F-4D97-AF65-F5344CB8AC3E}">
        <p14:creationId xmlns:p14="http://schemas.microsoft.com/office/powerpoint/2010/main" val="555037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noProof="0" dirty="0"/>
          </a:p>
        </p:txBody>
      </p:sp>
      <p:sp>
        <p:nvSpPr>
          <p:cNvPr id="4" name="Slide Number Placeholder 3"/>
          <p:cNvSpPr>
            <a:spLocks noGrp="1"/>
          </p:cNvSpPr>
          <p:nvPr>
            <p:ph type="sldNum" sz="quarter" idx="10"/>
          </p:nvPr>
        </p:nvSpPr>
        <p:spPr/>
        <p:txBody>
          <a:bodyPr/>
          <a:lstStyle/>
          <a:p>
            <a:fld id="{3CFA0038-7055-434C-B6C4-B8C69565C600}" type="slidenum">
              <a:rPr lang="en-US" smtClean="0"/>
              <a:t>18</a:t>
            </a:fld>
            <a:endParaRPr lang="en-US" dirty="0"/>
          </a:p>
        </p:txBody>
      </p:sp>
    </p:spTree>
    <p:extLst>
      <p:ext uri="{BB962C8B-B14F-4D97-AF65-F5344CB8AC3E}">
        <p14:creationId xmlns:p14="http://schemas.microsoft.com/office/powerpoint/2010/main" val="20125078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noProof="0" dirty="0"/>
          </a:p>
        </p:txBody>
      </p:sp>
      <p:sp>
        <p:nvSpPr>
          <p:cNvPr id="4" name="Slide Number Placeholder 3"/>
          <p:cNvSpPr>
            <a:spLocks noGrp="1"/>
          </p:cNvSpPr>
          <p:nvPr>
            <p:ph type="sldNum" sz="quarter" idx="10"/>
          </p:nvPr>
        </p:nvSpPr>
        <p:spPr/>
        <p:txBody>
          <a:bodyPr/>
          <a:lstStyle/>
          <a:p>
            <a:fld id="{3CFA0038-7055-434C-B6C4-B8C69565C600}" type="slidenum">
              <a:rPr lang="en-US" smtClean="0"/>
              <a:t>19</a:t>
            </a:fld>
            <a:endParaRPr lang="en-US" dirty="0"/>
          </a:p>
        </p:txBody>
      </p:sp>
    </p:spTree>
    <p:extLst>
      <p:ext uri="{BB962C8B-B14F-4D97-AF65-F5344CB8AC3E}">
        <p14:creationId xmlns:p14="http://schemas.microsoft.com/office/powerpoint/2010/main" val="1483739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noProof="0" dirty="0"/>
          </a:p>
        </p:txBody>
      </p:sp>
      <p:sp>
        <p:nvSpPr>
          <p:cNvPr id="4" name="Slide Number Placeholder 3"/>
          <p:cNvSpPr>
            <a:spLocks noGrp="1"/>
          </p:cNvSpPr>
          <p:nvPr>
            <p:ph type="sldNum" sz="quarter" idx="10"/>
          </p:nvPr>
        </p:nvSpPr>
        <p:spPr/>
        <p:txBody>
          <a:bodyPr/>
          <a:lstStyle/>
          <a:p>
            <a:fld id="{3CFA0038-7055-434C-B6C4-B8C69565C600}" type="slidenum">
              <a:rPr lang="en-US" smtClean="0"/>
              <a:t>2</a:t>
            </a:fld>
            <a:endParaRPr lang="en-US" dirty="0"/>
          </a:p>
        </p:txBody>
      </p:sp>
    </p:spTree>
    <p:extLst>
      <p:ext uri="{BB962C8B-B14F-4D97-AF65-F5344CB8AC3E}">
        <p14:creationId xmlns:p14="http://schemas.microsoft.com/office/powerpoint/2010/main" val="7949876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noProof="0" dirty="0"/>
          </a:p>
        </p:txBody>
      </p:sp>
      <p:sp>
        <p:nvSpPr>
          <p:cNvPr id="4" name="Slide Number Placeholder 3"/>
          <p:cNvSpPr>
            <a:spLocks noGrp="1"/>
          </p:cNvSpPr>
          <p:nvPr>
            <p:ph type="sldNum" sz="quarter" idx="10"/>
          </p:nvPr>
        </p:nvSpPr>
        <p:spPr/>
        <p:txBody>
          <a:bodyPr/>
          <a:lstStyle/>
          <a:p>
            <a:fld id="{3CFA0038-7055-434C-B6C4-B8C69565C600}" type="slidenum">
              <a:rPr lang="en-US" smtClean="0"/>
              <a:t>20</a:t>
            </a:fld>
            <a:endParaRPr lang="en-US" dirty="0"/>
          </a:p>
        </p:txBody>
      </p:sp>
    </p:spTree>
    <p:extLst>
      <p:ext uri="{BB962C8B-B14F-4D97-AF65-F5344CB8AC3E}">
        <p14:creationId xmlns:p14="http://schemas.microsoft.com/office/powerpoint/2010/main" val="24168871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noProof="0" dirty="0"/>
          </a:p>
        </p:txBody>
      </p:sp>
      <p:sp>
        <p:nvSpPr>
          <p:cNvPr id="4" name="Slide Number Placeholder 3"/>
          <p:cNvSpPr>
            <a:spLocks noGrp="1"/>
          </p:cNvSpPr>
          <p:nvPr>
            <p:ph type="sldNum" sz="quarter" idx="10"/>
          </p:nvPr>
        </p:nvSpPr>
        <p:spPr/>
        <p:txBody>
          <a:bodyPr/>
          <a:lstStyle/>
          <a:p>
            <a:fld id="{3CFA0038-7055-434C-B6C4-B8C69565C600}" type="slidenum">
              <a:rPr lang="en-US" smtClean="0"/>
              <a:t>21</a:t>
            </a:fld>
            <a:endParaRPr lang="en-US" dirty="0"/>
          </a:p>
        </p:txBody>
      </p:sp>
    </p:spTree>
    <p:extLst>
      <p:ext uri="{BB962C8B-B14F-4D97-AF65-F5344CB8AC3E}">
        <p14:creationId xmlns:p14="http://schemas.microsoft.com/office/powerpoint/2010/main" val="27001071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noProof="0" dirty="0"/>
          </a:p>
        </p:txBody>
      </p:sp>
      <p:sp>
        <p:nvSpPr>
          <p:cNvPr id="4" name="Slide Number Placeholder 3"/>
          <p:cNvSpPr>
            <a:spLocks noGrp="1"/>
          </p:cNvSpPr>
          <p:nvPr>
            <p:ph type="sldNum" sz="quarter" idx="10"/>
          </p:nvPr>
        </p:nvSpPr>
        <p:spPr/>
        <p:txBody>
          <a:bodyPr/>
          <a:lstStyle/>
          <a:p>
            <a:fld id="{3CFA0038-7055-434C-B6C4-B8C69565C600}" type="slidenum">
              <a:rPr lang="en-US" smtClean="0"/>
              <a:t>22</a:t>
            </a:fld>
            <a:endParaRPr lang="en-US" dirty="0"/>
          </a:p>
        </p:txBody>
      </p:sp>
    </p:spTree>
    <p:extLst>
      <p:ext uri="{BB962C8B-B14F-4D97-AF65-F5344CB8AC3E}">
        <p14:creationId xmlns:p14="http://schemas.microsoft.com/office/powerpoint/2010/main" val="19210224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b="1" i="0" kern="1200" dirty="0">
                <a:solidFill>
                  <a:schemeClr val="tx1"/>
                </a:solidFill>
                <a:effectLst/>
                <a:latin typeface="+mn-lt"/>
                <a:ea typeface="+mn-ea"/>
                <a:cs typeface="+mn-cs"/>
              </a:rPr>
              <a:t>Örnek: </a:t>
            </a:r>
            <a:r>
              <a:rPr lang="tr-TR" sz="1200" b="0" i="0" kern="1200" dirty="0">
                <a:solidFill>
                  <a:schemeClr val="tx1"/>
                </a:solidFill>
                <a:effectLst/>
                <a:latin typeface="+mn-lt"/>
                <a:ea typeface="+mn-ea"/>
                <a:cs typeface="+mn-cs"/>
              </a:rPr>
              <a:t>Bir kütüphane otomasyonu için depolanacak kitaplar ER diyagramı için Kitap adı altında bir varlık olacaktır. ER diyagramında belirlenen her varlığın nitelikleri ortaya koyulur.</a:t>
            </a:r>
          </a:p>
          <a:p>
            <a:r>
              <a:rPr lang="tr-TR" sz="1200" b="1" i="0" kern="1200" dirty="0">
                <a:solidFill>
                  <a:schemeClr val="tx1"/>
                </a:solidFill>
                <a:effectLst/>
                <a:latin typeface="+mn-lt"/>
                <a:ea typeface="+mn-ea"/>
                <a:cs typeface="+mn-cs"/>
              </a:rPr>
              <a:t>Örnek: </a:t>
            </a:r>
            <a:r>
              <a:rPr lang="tr-TR" sz="1200" b="0" i="0" kern="1200" dirty="0">
                <a:solidFill>
                  <a:schemeClr val="tx1"/>
                </a:solidFill>
                <a:effectLst/>
                <a:latin typeface="+mn-lt"/>
                <a:ea typeface="+mn-ea"/>
                <a:cs typeface="+mn-cs"/>
              </a:rPr>
              <a:t>Bir kitabın adı, IBAN numarası, yayın evi, yazarı gibi bir takım bilgileri nitelikler grubu altında olacaktır. Çünkü bir kitap farklı nitelik bilgilerine sahiptir.</a:t>
            </a:r>
          </a:p>
          <a:p>
            <a:r>
              <a:rPr lang="tr-TR" sz="1200" b="0" i="0" kern="1200" dirty="0">
                <a:solidFill>
                  <a:schemeClr val="tx1"/>
                </a:solidFill>
                <a:effectLst/>
                <a:latin typeface="+mn-lt"/>
                <a:ea typeface="+mn-ea"/>
                <a:cs typeface="+mn-cs"/>
              </a:rPr>
              <a:t>ER </a:t>
            </a:r>
            <a:r>
              <a:rPr lang="tr-TR" sz="1200" b="0" i="0" kern="1200" dirty="0" err="1">
                <a:solidFill>
                  <a:schemeClr val="tx1"/>
                </a:solidFill>
                <a:effectLst/>
                <a:latin typeface="+mn-lt"/>
                <a:ea typeface="+mn-ea"/>
                <a:cs typeface="+mn-cs"/>
              </a:rPr>
              <a:t>diyagramında,herhangi</a:t>
            </a:r>
            <a:r>
              <a:rPr lang="tr-TR" sz="1200" b="0" i="0" kern="1200" dirty="0">
                <a:solidFill>
                  <a:schemeClr val="tx1"/>
                </a:solidFill>
                <a:effectLst/>
                <a:latin typeface="+mn-lt"/>
                <a:ea typeface="+mn-ea"/>
                <a:cs typeface="+mn-cs"/>
              </a:rPr>
              <a:t> bir varlığın nitelikleri ortaya </a:t>
            </a:r>
            <a:r>
              <a:rPr lang="tr-TR" sz="1200" b="0" i="0" kern="1200" dirty="0" err="1">
                <a:solidFill>
                  <a:schemeClr val="tx1"/>
                </a:solidFill>
                <a:effectLst/>
                <a:latin typeface="+mn-lt"/>
                <a:ea typeface="+mn-ea"/>
                <a:cs typeface="+mn-cs"/>
              </a:rPr>
              <a:t>koyulurken,belirtilen</a:t>
            </a:r>
            <a:r>
              <a:rPr lang="tr-TR" sz="1200" b="0" i="0" kern="1200" dirty="0">
                <a:solidFill>
                  <a:schemeClr val="tx1"/>
                </a:solidFill>
                <a:effectLst/>
                <a:latin typeface="+mn-lt"/>
                <a:ea typeface="+mn-ea"/>
                <a:cs typeface="+mn-cs"/>
              </a:rPr>
              <a:t> niteliklerden bazıları da birer varlık niteliği taşıyabilir.</a:t>
            </a:r>
          </a:p>
          <a:p>
            <a:r>
              <a:rPr lang="tr-TR" sz="1200" b="1" i="0" kern="1200" dirty="0">
                <a:solidFill>
                  <a:schemeClr val="tx1"/>
                </a:solidFill>
                <a:effectLst/>
                <a:latin typeface="+mn-lt"/>
                <a:ea typeface="+mn-ea"/>
                <a:cs typeface="+mn-cs"/>
              </a:rPr>
              <a:t>Örnek: </a:t>
            </a:r>
            <a:r>
              <a:rPr lang="tr-TR" sz="1200" b="0" i="0" kern="1200" dirty="0">
                <a:solidFill>
                  <a:schemeClr val="tx1"/>
                </a:solidFill>
                <a:effectLst/>
                <a:latin typeface="+mn-lt"/>
                <a:ea typeface="+mn-ea"/>
                <a:cs typeface="+mn-cs"/>
              </a:rPr>
              <a:t>Bir  kitabın yayın evi başka bir varlık </a:t>
            </a:r>
            <a:r>
              <a:rPr lang="tr-TR" sz="1200" b="0" i="0" kern="1200" dirty="0" err="1">
                <a:solidFill>
                  <a:schemeClr val="tx1"/>
                </a:solidFill>
                <a:effectLst/>
                <a:latin typeface="+mn-lt"/>
                <a:ea typeface="+mn-ea"/>
                <a:cs typeface="+mn-cs"/>
              </a:rPr>
              <a:t>olabilir.Çünkü</a:t>
            </a:r>
            <a:r>
              <a:rPr lang="tr-TR" sz="1200" b="0" i="0" kern="1200" dirty="0">
                <a:solidFill>
                  <a:schemeClr val="tx1"/>
                </a:solidFill>
                <a:effectLst/>
                <a:latin typeface="+mn-lt"/>
                <a:ea typeface="+mn-ea"/>
                <a:cs typeface="+mn-cs"/>
              </a:rPr>
              <a:t> bir yayın </a:t>
            </a:r>
            <a:r>
              <a:rPr lang="tr-TR" sz="1200" b="0" i="0" kern="1200" dirty="0" err="1">
                <a:solidFill>
                  <a:schemeClr val="tx1"/>
                </a:solidFill>
                <a:effectLst/>
                <a:latin typeface="+mn-lt"/>
                <a:ea typeface="+mn-ea"/>
                <a:cs typeface="+mn-cs"/>
              </a:rPr>
              <a:t>evide</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isim,adres,telefon</a:t>
            </a:r>
            <a:r>
              <a:rPr lang="tr-TR" sz="1200" b="0" i="0" kern="1200" dirty="0">
                <a:solidFill>
                  <a:schemeClr val="tx1"/>
                </a:solidFill>
                <a:effectLst/>
                <a:latin typeface="+mn-lt"/>
                <a:ea typeface="+mn-ea"/>
                <a:cs typeface="+mn-cs"/>
              </a:rPr>
              <a:t> gibi bilgilere </a:t>
            </a:r>
            <a:r>
              <a:rPr lang="tr-TR" sz="1200" b="0" i="0" kern="1200" dirty="0" err="1">
                <a:solidFill>
                  <a:schemeClr val="tx1"/>
                </a:solidFill>
                <a:effectLst/>
                <a:latin typeface="+mn-lt"/>
                <a:ea typeface="+mn-ea"/>
                <a:cs typeface="+mn-cs"/>
              </a:rPr>
              <a:t>sahiptir.Yani</a:t>
            </a:r>
            <a:r>
              <a:rPr lang="tr-TR" sz="1200" b="0" i="0" kern="1200" dirty="0">
                <a:solidFill>
                  <a:schemeClr val="tx1"/>
                </a:solidFill>
                <a:effectLst/>
                <a:latin typeface="+mn-lt"/>
                <a:ea typeface="+mn-ea"/>
                <a:cs typeface="+mn-cs"/>
              </a:rPr>
              <a:t> bir varlık içinde oluşturulan bir nitelik, kendi başına da bir varlık sayılabilecektir. Bu durumda bir varlık başka bir varlığı da nitelik adı altında içerisinde bulundurabilecektir. </a:t>
            </a:r>
          </a:p>
          <a:p>
            <a:r>
              <a:rPr lang="tr-TR" sz="1200" b="0" i="0" kern="1200" dirty="0">
                <a:solidFill>
                  <a:schemeClr val="tx1"/>
                </a:solidFill>
                <a:effectLst/>
                <a:latin typeface="+mn-lt"/>
                <a:ea typeface="+mn-ea"/>
                <a:cs typeface="+mn-cs"/>
              </a:rPr>
              <a:t>Programcılık dünyasındaki </a:t>
            </a:r>
            <a:r>
              <a:rPr lang="tr-TR" sz="1200" b="0" i="0" kern="1200" dirty="0" err="1">
                <a:solidFill>
                  <a:schemeClr val="tx1"/>
                </a:solidFill>
                <a:effectLst/>
                <a:latin typeface="+mn-lt"/>
                <a:ea typeface="+mn-ea"/>
                <a:cs typeface="+mn-cs"/>
              </a:rPr>
              <a:t>inner</a:t>
            </a:r>
            <a:r>
              <a:rPr lang="tr-TR" sz="1200" b="0" i="0" kern="1200" dirty="0">
                <a:solidFill>
                  <a:schemeClr val="tx1"/>
                </a:solidFill>
                <a:effectLst/>
                <a:latin typeface="+mn-lt"/>
                <a:ea typeface="+mn-ea"/>
                <a:cs typeface="+mn-cs"/>
              </a:rPr>
              <a:t> </a:t>
            </a:r>
            <a:r>
              <a:rPr lang="tr-TR" sz="1200" b="0" i="0" kern="1200" dirty="0" err="1">
                <a:solidFill>
                  <a:schemeClr val="tx1"/>
                </a:solidFill>
                <a:effectLst/>
                <a:latin typeface="+mn-lt"/>
                <a:ea typeface="+mn-ea"/>
                <a:cs typeface="+mn-cs"/>
              </a:rPr>
              <a:t>class</a:t>
            </a:r>
            <a:r>
              <a:rPr lang="tr-TR" sz="1200" b="0" i="0" kern="1200" dirty="0">
                <a:solidFill>
                  <a:schemeClr val="tx1"/>
                </a:solidFill>
                <a:effectLst/>
                <a:latin typeface="+mn-lt"/>
                <a:ea typeface="+mn-ea"/>
                <a:cs typeface="+mn-cs"/>
              </a:rPr>
              <a:t> mantığı burada da geçerlidir.</a:t>
            </a:r>
            <a:endParaRPr lang="tr-TR" noProof="0" dirty="0"/>
          </a:p>
        </p:txBody>
      </p:sp>
      <p:sp>
        <p:nvSpPr>
          <p:cNvPr id="4" name="Slide Number Placeholder 3"/>
          <p:cNvSpPr>
            <a:spLocks noGrp="1"/>
          </p:cNvSpPr>
          <p:nvPr>
            <p:ph type="sldNum" sz="quarter" idx="10"/>
          </p:nvPr>
        </p:nvSpPr>
        <p:spPr/>
        <p:txBody>
          <a:bodyPr/>
          <a:lstStyle/>
          <a:p>
            <a:fld id="{3CFA0038-7055-434C-B6C4-B8C69565C600}" type="slidenum">
              <a:rPr lang="en-US" smtClean="0"/>
              <a:t>23</a:t>
            </a:fld>
            <a:endParaRPr lang="en-US" dirty="0"/>
          </a:p>
        </p:txBody>
      </p:sp>
    </p:spTree>
    <p:extLst>
      <p:ext uri="{BB962C8B-B14F-4D97-AF65-F5344CB8AC3E}">
        <p14:creationId xmlns:p14="http://schemas.microsoft.com/office/powerpoint/2010/main" val="9068248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noProof="0" dirty="0"/>
          </a:p>
        </p:txBody>
      </p:sp>
      <p:sp>
        <p:nvSpPr>
          <p:cNvPr id="4" name="Slide Number Placeholder 3"/>
          <p:cNvSpPr>
            <a:spLocks noGrp="1"/>
          </p:cNvSpPr>
          <p:nvPr>
            <p:ph type="sldNum" sz="quarter" idx="10"/>
          </p:nvPr>
        </p:nvSpPr>
        <p:spPr/>
        <p:txBody>
          <a:bodyPr/>
          <a:lstStyle/>
          <a:p>
            <a:fld id="{3CFA0038-7055-434C-B6C4-B8C69565C600}" type="slidenum">
              <a:rPr lang="en-US" smtClean="0"/>
              <a:t>24</a:t>
            </a:fld>
            <a:endParaRPr lang="en-US" dirty="0"/>
          </a:p>
        </p:txBody>
      </p:sp>
    </p:spTree>
    <p:extLst>
      <p:ext uri="{BB962C8B-B14F-4D97-AF65-F5344CB8AC3E}">
        <p14:creationId xmlns:p14="http://schemas.microsoft.com/office/powerpoint/2010/main" val="979170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noProof="0" dirty="0"/>
          </a:p>
        </p:txBody>
      </p:sp>
      <p:sp>
        <p:nvSpPr>
          <p:cNvPr id="4" name="Slide Number Placeholder 3"/>
          <p:cNvSpPr>
            <a:spLocks noGrp="1"/>
          </p:cNvSpPr>
          <p:nvPr>
            <p:ph type="sldNum" sz="quarter" idx="10"/>
          </p:nvPr>
        </p:nvSpPr>
        <p:spPr/>
        <p:txBody>
          <a:bodyPr/>
          <a:lstStyle/>
          <a:p>
            <a:fld id="{3CFA0038-7055-434C-B6C4-B8C69565C600}" type="slidenum">
              <a:rPr lang="en-US" smtClean="0"/>
              <a:t>25</a:t>
            </a:fld>
            <a:endParaRPr lang="en-US" dirty="0"/>
          </a:p>
        </p:txBody>
      </p:sp>
    </p:spTree>
    <p:extLst>
      <p:ext uri="{BB962C8B-B14F-4D97-AF65-F5344CB8AC3E}">
        <p14:creationId xmlns:p14="http://schemas.microsoft.com/office/powerpoint/2010/main" val="7385698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b="0" i="0" kern="1200">
                <a:solidFill>
                  <a:schemeClr val="tx1"/>
                </a:solidFill>
                <a:effectLst/>
                <a:latin typeface="+mn-lt"/>
                <a:ea typeface="+mn-ea"/>
                <a:cs typeface="+mn-cs"/>
              </a:rPr>
              <a:t>Normalizasyon, veritabanlarında çok fazla sütun ve satırdan oluşan bir tabloyu tekrarlardan arındırmak için daha az satır ve sütun içeren alt kümelerine ayrıştırma işlemidir. </a:t>
            </a:r>
          </a:p>
          <a:p>
            <a:r>
              <a:rPr lang="tr-TR" sz="1200" b="0" i="0" kern="1200">
                <a:solidFill>
                  <a:schemeClr val="tx1"/>
                </a:solidFill>
                <a:effectLst/>
                <a:latin typeface="+mn-lt"/>
                <a:ea typeface="+mn-ea"/>
                <a:cs typeface="+mn-cs"/>
              </a:rPr>
              <a:t>Fransız bilim adamı Hubert Francesci tarafından ortaya atılan 3 esnek kuralına uygun protonlar tarafından entegre edilen bir sisteme sahiptir.</a:t>
            </a:r>
            <a:endParaRPr lang="tr-TR"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CFA0038-7055-434C-B6C4-B8C69565C600}" type="slidenum">
              <a:rPr lang="en-US" smtClean="0"/>
              <a:t>26</a:t>
            </a:fld>
            <a:endParaRPr lang="en-US" dirty="0"/>
          </a:p>
        </p:txBody>
      </p:sp>
    </p:spTree>
    <p:extLst>
      <p:ext uri="{BB962C8B-B14F-4D97-AF65-F5344CB8AC3E}">
        <p14:creationId xmlns:p14="http://schemas.microsoft.com/office/powerpoint/2010/main" val="184546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CFA0038-7055-434C-B6C4-B8C69565C600}" type="slidenum">
              <a:rPr lang="en-US" smtClean="0"/>
              <a:t>27</a:t>
            </a:fld>
            <a:endParaRPr lang="en-US" dirty="0"/>
          </a:p>
        </p:txBody>
      </p:sp>
    </p:spTree>
    <p:extLst>
      <p:ext uri="{BB962C8B-B14F-4D97-AF65-F5344CB8AC3E}">
        <p14:creationId xmlns:p14="http://schemas.microsoft.com/office/powerpoint/2010/main" val="31456752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CFA0038-7055-434C-B6C4-B8C69565C600}" type="slidenum">
              <a:rPr lang="en-US" smtClean="0"/>
              <a:t>28</a:t>
            </a:fld>
            <a:endParaRPr lang="en-US" dirty="0"/>
          </a:p>
        </p:txBody>
      </p:sp>
    </p:spTree>
    <p:extLst>
      <p:ext uri="{BB962C8B-B14F-4D97-AF65-F5344CB8AC3E}">
        <p14:creationId xmlns:p14="http://schemas.microsoft.com/office/powerpoint/2010/main" val="8176244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CFA0038-7055-434C-B6C4-B8C69565C600}" type="slidenum">
              <a:rPr lang="en-US" smtClean="0"/>
              <a:t>29</a:t>
            </a:fld>
            <a:endParaRPr lang="en-US" dirty="0"/>
          </a:p>
        </p:txBody>
      </p:sp>
    </p:spTree>
    <p:extLst>
      <p:ext uri="{BB962C8B-B14F-4D97-AF65-F5344CB8AC3E}">
        <p14:creationId xmlns:p14="http://schemas.microsoft.com/office/powerpoint/2010/main" val="2857453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noProof="0" dirty="0"/>
          </a:p>
        </p:txBody>
      </p:sp>
      <p:sp>
        <p:nvSpPr>
          <p:cNvPr id="4" name="Slide Number Placeholder 3"/>
          <p:cNvSpPr>
            <a:spLocks noGrp="1"/>
          </p:cNvSpPr>
          <p:nvPr>
            <p:ph type="sldNum" sz="quarter" idx="10"/>
          </p:nvPr>
        </p:nvSpPr>
        <p:spPr/>
        <p:txBody>
          <a:bodyPr/>
          <a:lstStyle/>
          <a:p>
            <a:fld id="{3CFA0038-7055-434C-B6C4-B8C69565C600}" type="slidenum">
              <a:rPr lang="en-US" smtClean="0"/>
              <a:t>3</a:t>
            </a:fld>
            <a:endParaRPr lang="en-US" dirty="0"/>
          </a:p>
        </p:txBody>
      </p:sp>
    </p:spTree>
    <p:extLst>
      <p:ext uri="{BB962C8B-B14F-4D97-AF65-F5344CB8AC3E}">
        <p14:creationId xmlns:p14="http://schemas.microsoft.com/office/powerpoint/2010/main" val="31582989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CFA0038-7055-434C-B6C4-B8C69565C600}" type="slidenum">
              <a:rPr lang="en-US" smtClean="0"/>
              <a:t>30</a:t>
            </a:fld>
            <a:endParaRPr lang="en-US" dirty="0"/>
          </a:p>
        </p:txBody>
      </p:sp>
    </p:spTree>
    <p:extLst>
      <p:ext uri="{BB962C8B-B14F-4D97-AF65-F5344CB8AC3E}">
        <p14:creationId xmlns:p14="http://schemas.microsoft.com/office/powerpoint/2010/main" val="30134847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CFA0038-7055-434C-B6C4-B8C69565C600}" type="slidenum">
              <a:rPr lang="en-US" smtClean="0"/>
              <a:t>31</a:t>
            </a:fld>
            <a:endParaRPr lang="en-US" dirty="0"/>
          </a:p>
        </p:txBody>
      </p:sp>
    </p:spTree>
    <p:extLst>
      <p:ext uri="{BB962C8B-B14F-4D97-AF65-F5344CB8AC3E}">
        <p14:creationId xmlns:p14="http://schemas.microsoft.com/office/powerpoint/2010/main" val="9493262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CFA0038-7055-434C-B6C4-B8C69565C600}" type="slidenum">
              <a:rPr lang="en-US" smtClean="0"/>
              <a:t>32</a:t>
            </a:fld>
            <a:endParaRPr lang="en-US" dirty="0"/>
          </a:p>
        </p:txBody>
      </p:sp>
    </p:spTree>
    <p:extLst>
      <p:ext uri="{BB962C8B-B14F-4D97-AF65-F5344CB8AC3E}">
        <p14:creationId xmlns:p14="http://schemas.microsoft.com/office/powerpoint/2010/main" val="18880404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CFA0038-7055-434C-B6C4-B8C69565C600}" type="slidenum">
              <a:rPr lang="en-US" smtClean="0"/>
              <a:t>33</a:t>
            </a:fld>
            <a:endParaRPr lang="en-US" dirty="0"/>
          </a:p>
        </p:txBody>
      </p:sp>
    </p:spTree>
    <p:extLst>
      <p:ext uri="{BB962C8B-B14F-4D97-AF65-F5344CB8AC3E}">
        <p14:creationId xmlns:p14="http://schemas.microsoft.com/office/powerpoint/2010/main" val="19717178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CFA0038-7055-434C-B6C4-B8C69565C600}" type="slidenum">
              <a:rPr lang="en-US" smtClean="0"/>
              <a:t>34</a:t>
            </a:fld>
            <a:endParaRPr lang="en-US" dirty="0"/>
          </a:p>
        </p:txBody>
      </p:sp>
    </p:spTree>
    <p:extLst>
      <p:ext uri="{BB962C8B-B14F-4D97-AF65-F5344CB8AC3E}">
        <p14:creationId xmlns:p14="http://schemas.microsoft.com/office/powerpoint/2010/main" val="2414617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CFA0038-7055-434C-B6C4-B8C69565C600}" type="slidenum">
              <a:rPr lang="en-US" smtClean="0"/>
              <a:t>35</a:t>
            </a:fld>
            <a:endParaRPr lang="en-US" dirty="0"/>
          </a:p>
        </p:txBody>
      </p:sp>
    </p:spTree>
    <p:extLst>
      <p:ext uri="{BB962C8B-B14F-4D97-AF65-F5344CB8AC3E}">
        <p14:creationId xmlns:p14="http://schemas.microsoft.com/office/powerpoint/2010/main" val="13347679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CFA0038-7055-434C-B6C4-B8C69565C600}" type="slidenum">
              <a:rPr lang="en-US" smtClean="0"/>
              <a:t>36</a:t>
            </a:fld>
            <a:endParaRPr lang="en-US" dirty="0"/>
          </a:p>
        </p:txBody>
      </p:sp>
    </p:spTree>
    <p:extLst>
      <p:ext uri="{BB962C8B-B14F-4D97-AF65-F5344CB8AC3E}">
        <p14:creationId xmlns:p14="http://schemas.microsoft.com/office/powerpoint/2010/main" val="17117451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CFA0038-7055-434C-B6C4-B8C69565C600}" type="slidenum">
              <a:rPr lang="en-US" smtClean="0"/>
              <a:t>37</a:t>
            </a:fld>
            <a:endParaRPr lang="en-US" dirty="0"/>
          </a:p>
        </p:txBody>
      </p:sp>
    </p:spTree>
    <p:extLst>
      <p:ext uri="{BB962C8B-B14F-4D97-AF65-F5344CB8AC3E}">
        <p14:creationId xmlns:p14="http://schemas.microsoft.com/office/powerpoint/2010/main" val="5523265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CFA0038-7055-434C-B6C4-B8C69565C600}" type="slidenum">
              <a:rPr lang="en-US" smtClean="0"/>
              <a:t>38</a:t>
            </a:fld>
            <a:endParaRPr lang="en-US" dirty="0"/>
          </a:p>
        </p:txBody>
      </p:sp>
    </p:spTree>
    <p:extLst>
      <p:ext uri="{BB962C8B-B14F-4D97-AF65-F5344CB8AC3E}">
        <p14:creationId xmlns:p14="http://schemas.microsoft.com/office/powerpoint/2010/main" val="42295505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CFA0038-7055-434C-B6C4-B8C69565C600}" type="slidenum">
              <a:rPr lang="en-US" smtClean="0"/>
              <a:t>39</a:t>
            </a:fld>
            <a:endParaRPr lang="en-US" dirty="0"/>
          </a:p>
        </p:txBody>
      </p:sp>
    </p:spTree>
    <p:extLst>
      <p:ext uri="{BB962C8B-B14F-4D97-AF65-F5344CB8AC3E}">
        <p14:creationId xmlns:p14="http://schemas.microsoft.com/office/powerpoint/2010/main" val="2651949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noProof="0" dirty="0"/>
          </a:p>
        </p:txBody>
      </p:sp>
      <p:sp>
        <p:nvSpPr>
          <p:cNvPr id="4" name="Slide Number Placeholder 3"/>
          <p:cNvSpPr>
            <a:spLocks noGrp="1"/>
          </p:cNvSpPr>
          <p:nvPr>
            <p:ph type="sldNum" sz="quarter" idx="10"/>
          </p:nvPr>
        </p:nvSpPr>
        <p:spPr/>
        <p:txBody>
          <a:bodyPr/>
          <a:lstStyle/>
          <a:p>
            <a:fld id="{3CFA0038-7055-434C-B6C4-B8C69565C600}" type="slidenum">
              <a:rPr lang="en-US" smtClean="0"/>
              <a:t>4</a:t>
            </a:fld>
            <a:endParaRPr lang="en-US" dirty="0"/>
          </a:p>
        </p:txBody>
      </p:sp>
    </p:spTree>
    <p:extLst>
      <p:ext uri="{BB962C8B-B14F-4D97-AF65-F5344CB8AC3E}">
        <p14:creationId xmlns:p14="http://schemas.microsoft.com/office/powerpoint/2010/main" val="16754218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CFA0038-7055-434C-B6C4-B8C69565C600}" type="slidenum">
              <a:rPr lang="en-US" smtClean="0"/>
              <a:t>40</a:t>
            </a:fld>
            <a:endParaRPr lang="en-US" dirty="0"/>
          </a:p>
        </p:txBody>
      </p:sp>
    </p:spTree>
    <p:extLst>
      <p:ext uri="{BB962C8B-B14F-4D97-AF65-F5344CB8AC3E}">
        <p14:creationId xmlns:p14="http://schemas.microsoft.com/office/powerpoint/2010/main" val="13870786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CFA0038-7055-434C-B6C4-B8C69565C600}" type="slidenum">
              <a:rPr lang="en-US" smtClean="0"/>
              <a:t>41</a:t>
            </a:fld>
            <a:endParaRPr lang="en-US" dirty="0"/>
          </a:p>
        </p:txBody>
      </p:sp>
    </p:spTree>
    <p:extLst>
      <p:ext uri="{BB962C8B-B14F-4D97-AF65-F5344CB8AC3E}">
        <p14:creationId xmlns:p14="http://schemas.microsoft.com/office/powerpoint/2010/main" val="23391459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CFA0038-7055-434C-B6C4-B8C69565C600}" type="slidenum">
              <a:rPr lang="en-US" smtClean="0"/>
              <a:t>42</a:t>
            </a:fld>
            <a:endParaRPr lang="en-US" dirty="0"/>
          </a:p>
        </p:txBody>
      </p:sp>
    </p:spTree>
    <p:extLst>
      <p:ext uri="{BB962C8B-B14F-4D97-AF65-F5344CB8AC3E}">
        <p14:creationId xmlns:p14="http://schemas.microsoft.com/office/powerpoint/2010/main" val="13329005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CFA0038-7055-434C-B6C4-B8C69565C600}" type="slidenum">
              <a:rPr lang="en-US" smtClean="0"/>
              <a:t>43</a:t>
            </a:fld>
            <a:endParaRPr lang="en-US" dirty="0"/>
          </a:p>
        </p:txBody>
      </p:sp>
    </p:spTree>
    <p:extLst>
      <p:ext uri="{BB962C8B-B14F-4D97-AF65-F5344CB8AC3E}">
        <p14:creationId xmlns:p14="http://schemas.microsoft.com/office/powerpoint/2010/main" val="33287462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CFA0038-7055-434C-B6C4-B8C69565C600}" type="slidenum">
              <a:rPr lang="en-US" smtClean="0"/>
              <a:t>44</a:t>
            </a:fld>
            <a:endParaRPr lang="en-US" dirty="0"/>
          </a:p>
        </p:txBody>
      </p:sp>
    </p:spTree>
    <p:extLst>
      <p:ext uri="{BB962C8B-B14F-4D97-AF65-F5344CB8AC3E}">
        <p14:creationId xmlns:p14="http://schemas.microsoft.com/office/powerpoint/2010/main" val="757071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CFA0038-7055-434C-B6C4-B8C69565C600}" type="slidenum">
              <a:rPr lang="en-US" smtClean="0"/>
              <a:t>45</a:t>
            </a:fld>
            <a:endParaRPr lang="en-US" dirty="0"/>
          </a:p>
        </p:txBody>
      </p:sp>
    </p:spTree>
    <p:extLst>
      <p:ext uri="{BB962C8B-B14F-4D97-AF65-F5344CB8AC3E}">
        <p14:creationId xmlns:p14="http://schemas.microsoft.com/office/powerpoint/2010/main" val="10585607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76212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noProof="0" dirty="0"/>
          </a:p>
        </p:txBody>
      </p:sp>
      <p:sp>
        <p:nvSpPr>
          <p:cNvPr id="4" name="Slide Number Placeholder 3"/>
          <p:cNvSpPr>
            <a:spLocks noGrp="1"/>
          </p:cNvSpPr>
          <p:nvPr>
            <p:ph type="sldNum" sz="quarter" idx="10"/>
          </p:nvPr>
        </p:nvSpPr>
        <p:spPr/>
        <p:txBody>
          <a:bodyPr/>
          <a:lstStyle/>
          <a:p>
            <a:fld id="{3CFA0038-7055-434C-B6C4-B8C69565C600}" type="slidenum">
              <a:rPr lang="en-US" smtClean="0"/>
              <a:t>5</a:t>
            </a:fld>
            <a:endParaRPr lang="en-US" dirty="0"/>
          </a:p>
        </p:txBody>
      </p:sp>
    </p:spTree>
    <p:extLst>
      <p:ext uri="{BB962C8B-B14F-4D97-AF65-F5344CB8AC3E}">
        <p14:creationId xmlns:p14="http://schemas.microsoft.com/office/powerpoint/2010/main" val="1953213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noProof="0" dirty="0"/>
          </a:p>
        </p:txBody>
      </p:sp>
      <p:sp>
        <p:nvSpPr>
          <p:cNvPr id="4" name="Slide Number Placeholder 3"/>
          <p:cNvSpPr>
            <a:spLocks noGrp="1"/>
          </p:cNvSpPr>
          <p:nvPr>
            <p:ph type="sldNum" sz="quarter" idx="10"/>
          </p:nvPr>
        </p:nvSpPr>
        <p:spPr/>
        <p:txBody>
          <a:bodyPr/>
          <a:lstStyle/>
          <a:p>
            <a:fld id="{3CFA0038-7055-434C-B6C4-B8C69565C600}" type="slidenum">
              <a:rPr lang="en-US" smtClean="0"/>
              <a:t>6</a:t>
            </a:fld>
            <a:endParaRPr lang="en-US" dirty="0"/>
          </a:p>
        </p:txBody>
      </p:sp>
    </p:spTree>
    <p:extLst>
      <p:ext uri="{BB962C8B-B14F-4D97-AF65-F5344CB8AC3E}">
        <p14:creationId xmlns:p14="http://schemas.microsoft.com/office/powerpoint/2010/main" val="366041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noProof="0" dirty="0"/>
          </a:p>
        </p:txBody>
      </p:sp>
      <p:sp>
        <p:nvSpPr>
          <p:cNvPr id="4" name="Slide Number Placeholder 3"/>
          <p:cNvSpPr>
            <a:spLocks noGrp="1"/>
          </p:cNvSpPr>
          <p:nvPr>
            <p:ph type="sldNum" sz="quarter" idx="10"/>
          </p:nvPr>
        </p:nvSpPr>
        <p:spPr/>
        <p:txBody>
          <a:bodyPr/>
          <a:lstStyle/>
          <a:p>
            <a:fld id="{3CFA0038-7055-434C-B6C4-B8C69565C600}" type="slidenum">
              <a:rPr lang="en-US" smtClean="0"/>
              <a:t>7</a:t>
            </a:fld>
            <a:endParaRPr lang="en-US" dirty="0"/>
          </a:p>
        </p:txBody>
      </p:sp>
    </p:spTree>
    <p:extLst>
      <p:ext uri="{BB962C8B-B14F-4D97-AF65-F5344CB8AC3E}">
        <p14:creationId xmlns:p14="http://schemas.microsoft.com/office/powerpoint/2010/main" val="207482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noProof="0" dirty="0"/>
          </a:p>
        </p:txBody>
      </p:sp>
      <p:sp>
        <p:nvSpPr>
          <p:cNvPr id="4" name="Slide Number Placeholder 3"/>
          <p:cNvSpPr>
            <a:spLocks noGrp="1"/>
          </p:cNvSpPr>
          <p:nvPr>
            <p:ph type="sldNum" sz="quarter" idx="10"/>
          </p:nvPr>
        </p:nvSpPr>
        <p:spPr/>
        <p:txBody>
          <a:bodyPr/>
          <a:lstStyle/>
          <a:p>
            <a:fld id="{3CFA0038-7055-434C-B6C4-B8C69565C600}" type="slidenum">
              <a:rPr lang="en-US" smtClean="0"/>
              <a:t>8</a:t>
            </a:fld>
            <a:endParaRPr lang="en-US" dirty="0"/>
          </a:p>
        </p:txBody>
      </p:sp>
    </p:spTree>
    <p:extLst>
      <p:ext uri="{BB962C8B-B14F-4D97-AF65-F5344CB8AC3E}">
        <p14:creationId xmlns:p14="http://schemas.microsoft.com/office/powerpoint/2010/main" val="1638152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noProof="0" dirty="0"/>
          </a:p>
        </p:txBody>
      </p:sp>
      <p:sp>
        <p:nvSpPr>
          <p:cNvPr id="4" name="Slide Number Placeholder 3"/>
          <p:cNvSpPr>
            <a:spLocks noGrp="1"/>
          </p:cNvSpPr>
          <p:nvPr>
            <p:ph type="sldNum" sz="quarter" idx="10"/>
          </p:nvPr>
        </p:nvSpPr>
        <p:spPr/>
        <p:txBody>
          <a:bodyPr/>
          <a:lstStyle/>
          <a:p>
            <a:fld id="{3CFA0038-7055-434C-B6C4-B8C69565C600}" type="slidenum">
              <a:rPr lang="en-US" smtClean="0"/>
              <a:t>9</a:t>
            </a:fld>
            <a:endParaRPr lang="en-US" dirty="0"/>
          </a:p>
        </p:txBody>
      </p:sp>
    </p:spTree>
    <p:extLst>
      <p:ext uri="{BB962C8B-B14F-4D97-AF65-F5344CB8AC3E}">
        <p14:creationId xmlns:p14="http://schemas.microsoft.com/office/powerpoint/2010/main" val="4084520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49BF2D20-DAE2-42DC-9AB8-77B7B38D7307}"/>
              </a:ext>
            </a:extLst>
          </p:cNvPr>
          <p:cNvSpPr>
            <a:spLocks noGrp="1"/>
          </p:cNvSpPr>
          <p:nvPr>
            <p:ph type="pic" sz="quarter" idx="13"/>
          </p:nvPr>
        </p:nvSpPr>
        <p:spPr>
          <a:xfrm>
            <a:off x="838200" y="0"/>
            <a:ext cx="11353800" cy="5791201"/>
          </a:xfrm>
          <a:custGeom>
            <a:avLst/>
            <a:gdLst>
              <a:gd name="connsiteX0" fmla="*/ 1 w 11353800"/>
              <a:gd name="connsiteY0" fmla="*/ 5791200 h 5791201"/>
              <a:gd name="connsiteX1" fmla="*/ 6662737 w 11353800"/>
              <a:gd name="connsiteY1" fmla="*/ 5791200 h 5791201"/>
              <a:gd name="connsiteX2" fmla="*/ 6662737 w 11353800"/>
              <a:gd name="connsiteY2" fmla="*/ 5791201 h 5791201"/>
              <a:gd name="connsiteX3" fmla="*/ 1 w 11353800"/>
              <a:gd name="connsiteY3" fmla="*/ 5791201 h 5791201"/>
              <a:gd name="connsiteX4" fmla="*/ 0 w 11353800"/>
              <a:gd name="connsiteY4" fmla="*/ 0 h 5791201"/>
              <a:gd name="connsiteX5" fmla="*/ 11353800 w 11353800"/>
              <a:gd name="connsiteY5" fmla="*/ 0 h 5791201"/>
              <a:gd name="connsiteX6" fmla="*/ 11353800 w 11353800"/>
              <a:gd name="connsiteY6" fmla="*/ 5791200 h 5791201"/>
              <a:gd name="connsiteX7" fmla="*/ 6662737 w 11353800"/>
              <a:gd name="connsiteY7" fmla="*/ 5791200 h 5791201"/>
              <a:gd name="connsiteX8" fmla="*/ 6662737 w 11353800"/>
              <a:gd name="connsiteY8" fmla="*/ 2531373 h 5791201"/>
              <a:gd name="connsiteX9" fmla="*/ 1 w 11353800"/>
              <a:gd name="connsiteY9" fmla="*/ 2531373 h 5791201"/>
              <a:gd name="connsiteX10" fmla="*/ 1 w 11353800"/>
              <a:gd name="connsiteY10" fmla="*/ 5791200 h 5791201"/>
              <a:gd name="connsiteX11" fmla="*/ 0 w 11353800"/>
              <a:gd name="connsiteY11" fmla="*/ 5791200 h 579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53800" h="5791201">
                <a:moveTo>
                  <a:pt x="1" y="5791200"/>
                </a:moveTo>
                <a:lnTo>
                  <a:pt x="6662737" y="5791200"/>
                </a:lnTo>
                <a:lnTo>
                  <a:pt x="6662737" y="5791201"/>
                </a:lnTo>
                <a:lnTo>
                  <a:pt x="1" y="5791201"/>
                </a:lnTo>
                <a:close/>
                <a:moveTo>
                  <a:pt x="0" y="0"/>
                </a:moveTo>
                <a:lnTo>
                  <a:pt x="11353800" y="0"/>
                </a:lnTo>
                <a:lnTo>
                  <a:pt x="11353800" y="5791200"/>
                </a:lnTo>
                <a:lnTo>
                  <a:pt x="6662737" y="5791200"/>
                </a:lnTo>
                <a:lnTo>
                  <a:pt x="6662737" y="2531373"/>
                </a:lnTo>
                <a:lnTo>
                  <a:pt x="1" y="2531373"/>
                </a:lnTo>
                <a:lnTo>
                  <a:pt x="1" y="5791200"/>
                </a:lnTo>
                <a:lnTo>
                  <a:pt x="0" y="5791200"/>
                </a:lnTo>
                <a:close/>
              </a:path>
            </a:pathLst>
          </a:custGeom>
          <a:solidFill>
            <a:schemeClr val="bg2"/>
          </a:solidFill>
        </p:spPr>
        <p:txBody>
          <a:bodyPr wrap="square" anchor="t">
            <a:noAutofit/>
          </a:bodyPr>
          <a:lstStyle>
            <a:lvl1pPr marL="0" indent="0" algn="ctr">
              <a:buNone/>
              <a:defRPr/>
            </a:lvl1p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200" y="2655077"/>
            <a:ext cx="6548438" cy="2831323"/>
          </a:xfrm>
        </p:spPr>
        <p:txBody>
          <a:bodyPr anchor="b">
            <a:noAutofit/>
          </a:bodyPr>
          <a:lstStyle>
            <a:lvl1pPr>
              <a:defRPr sz="6000"/>
            </a:lvl1pPr>
          </a:lstStyle>
          <a:p>
            <a:r>
              <a:rPr lang="en-US" dirty="0"/>
              <a:t>CLICK TO EDIT MASTER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5486400"/>
            <a:ext cx="6548438" cy="304801"/>
          </a:xfrm>
        </p:spPr>
        <p:txBody>
          <a:bodyPr>
            <a:normAutofit/>
          </a:bodyPr>
          <a:lstStyle>
            <a:lvl1pPr marL="0" indent="0">
              <a:buNone/>
              <a:defRPr sz="1600" spc="300"/>
            </a:lvl1pPr>
          </a:lstStyle>
          <a:p>
            <a:pPr lvl="0"/>
            <a:r>
              <a:rPr lang="en-US" dirty="0"/>
              <a:t>WEBSITE GOES HERE</a:t>
            </a:r>
          </a:p>
        </p:txBody>
      </p:sp>
    </p:spTree>
    <p:extLst>
      <p:ext uri="{BB962C8B-B14F-4D97-AF65-F5344CB8AC3E}">
        <p14:creationId xmlns:p14="http://schemas.microsoft.com/office/powerpoint/2010/main" val="1399467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BF98B-2743-4B47-AE32-9926CC2BF549}"/>
              </a:ext>
            </a:extLst>
          </p:cNvPr>
          <p:cNvSpPr>
            <a:spLocks noGrp="1"/>
          </p:cNvSpPr>
          <p:nvPr>
            <p:ph type="title"/>
          </p:nvPr>
        </p:nvSpPr>
        <p:spPr>
          <a:xfrm>
            <a:off x="839788" y="365125"/>
            <a:ext cx="10515600" cy="1325563"/>
          </a:xfrm>
        </p:spPr>
        <p:txBody>
          <a:bodyPr/>
          <a:lstStyle>
            <a:lvl1pPr>
              <a:defRPr>
                <a:solidFill>
                  <a:schemeClr val="tx2"/>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AC6908B9-8BB9-5247-A9CC-EADBF62AB670}"/>
              </a:ext>
            </a:extLst>
          </p:cNvPr>
          <p:cNvSpPr>
            <a:spLocks noGrp="1"/>
          </p:cNvSpPr>
          <p:nvPr>
            <p:ph sz="half" idx="2"/>
          </p:nvPr>
        </p:nvSpPr>
        <p:spPr>
          <a:xfrm>
            <a:off x="839788" y="1885361"/>
            <a:ext cx="5157787" cy="430430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A5572680-8F07-DD43-A1EC-F836900FFE13}"/>
              </a:ext>
            </a:extLst>
          </p:cNvPr>
          <p:cNvSpPr>
            <a:spLocks noGrp="1"/>
          </p:cNvSpPr>
          <p:nvPr>
            <p:ph sz="quarter" idx="4"/>
          </p:nvPr>
        </p:nvSpPr>
        <p:spPr>
          <a:xfrm>
            <a:off x="6172200" y="1885361"/>
            <a:ext cx="5183188" cy="430430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102532F2-B96C-DE47-9F25-34728C00D91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38893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200" y="2655077"/>
            <a:ext cx="6548438" cy="2831323"/>
          </a:xfrm>
        </p:spPr>
        <p:txBody>
          <a:bodyPr anchor="b">
            <a:noAutofit/>
          </a:bodyPr>
          <a:lstStyle>
            <a:lvl1pPr>
              <a:defRPr sz="6000"/>
            </a:lvl1pPr>
          </a:lstStyle>
          <a:p>
            <a:r>
              <a:rPr lang="en-US" dirty="0"/>
              <a:t>CLICK TO EDIT MASTER TITLE</a:t>
            </a:r>
          </a:p>
        </p:txBody>
      </p:sp>
      <p:sp>
        <p:nvSpPr>
          <p:cNvPr id="5" name="Subtitle 2">
            <a:extLst>
              <a:ext uri="{FF2B5EF4-FFF2-40B4-BE49-F238E27FC236}">
                <a16:creationId xmlns:a16="http://schemas.microsoft.com/office/drawing/2014/main" id="{CB11A616-4D84-4BF3-86C7-9F1BBDAD3A83}"/>
              </a:ext>
            </a:extLst>
          </p:cNvPr>
          <p:cNvSpPr>
            <a:spLocks noGrp="1"/>
          </p:cNvSpPr>
          <p:nvPr>
            <p:ph type="subTitle" idx="1"/>
          </p:nvPr>
        </p:nvSpPr>
        <p:spPr>
          <a:xfrm>
            <a:off x="838200" y="5486400"/>
            <a:ext cx="6548438" cy="69758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42725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6BA20-74C4-B146-8DF6-85C573E19DB1}"/>
              </a:ext>
            </a:extLst>
          </p:cNvPr>
          <p:cNvSpPr>
            <a:spLocks noGrp="1"/>
          </p:cNvSpPr>
          <p:nvPr>
            <p:ph type="title" hasCustomPrompt="1"/>
          </p:nvPr>
        </p:nvSpPr>
        <p:spPr>
          <a:xfrm>
            <a:off x="1148373" y="1488558"/>
            <a:ext cx="5445858" cy="2704640"/>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9789FC2C-42AA-424F-9223-5F73B95D7C36}"/>
              </a:ext>
            </a:extLst>
          </p:cNvPr>
          <p:cNvSpPr>
            <a:spLocks noGrp="1"/>
          </p:cNvSpPr>
          <p:nvPr>
            <p:ph type="body" idx="1" hasCustomPrompt="1"/>
          </p:nvPr>
        </p:nvSpPr>
        <p:spPr>
          <a:xfrm>
            <a:off x="1148373" y="4220187"/>
            <a:ext cx="5445858" cy="1223684"/>
          </a:xfrm>
        </p:spPr>
        <p:txBody>
          <a:bodyPr>
            <a:normAutofit/>
          </a:bodyPr>
          <a:lstStyle>
            <a:lvl1pPr marL="0" indent="0">
              <a:buNone/>
              <a:defRPr sz="1800" b="0" i="0" spc="300">
                <a:solidFill>
                  <a:schemeClr val="tx1"/>
                </a:solidFill>
                <a:latin typeface="+mn-lt"/>
                <a:cs typeface="Gill Sans Light" panose="020B0302020104020203" pitchFamily="34" charset="-79"/>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034744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74535-13A9-914D-A6BC-97AFF288301C}"/>
              </a:ext>
            </a:extLst>
          </p:cNvPr>
          <p:cNvSpPr>
            <a:spLocks noGrp="1"/>
          </p:cNvSpPr>
          <p:nvPr>
            <p:ph type="title" hasCustomPrompt="1"/>
          </p:nvPr>
        </p:nvSpPr>
        <p:spPr>
          <a:xfrm>
            <a:off x="838200" y="0"/>
            <a:ext cx="10896600" cy="893218"/>
          </a:xfrm>
        </p:spPr>
        <p:txBody>
          <a:bodyPr anchor="b"/>
          <a:lstStyle>
            <a:lvl1pPr algn="ctr">
              <a:defRPr/>
            </a:lvl1pPr>
          </a:lstStyle>
          <a:p>
            <a:r>
              <a:rPr lang="en-US" dirty="0"/>
              <a:t>CLICK TO EDIT MASTER TITLE STYLE</a:t>
            </a:r>
          </a:p>
        </p:txBody>
      </p:sp>
      <p:sp>
        <p:nvSpPr>
          <p:cNvPr id="7" name="Content Placeholder 5">
            <a:extLst>
              <a:ext uri="{FF2B5EF4-FFF2-40B4-BE49-F238E27FC236}">
                <a16:creationId xmlns:a16="http://schemas.microsoft.com/office/drawing/2014/main" id="{D75C1F3A-BBBB-2946-BF9D-CD1C4898C830}"/>
              </a:ext>
            </a:extLst>
          </p:cNvPr>
          <p:cNvSpPr>
            <a:spLocks noGrp="1"/>
          </p:cNvSpPr>
          <p:nvPr>
            <p:ph sz="quarter" idx="10"/>
          </p:nvPr>
        </p:nvSpPr>
        <p:spPr>
          <a:xfrm>
            <a:off x="838200" y="1690688"/>
            <a:ext cx="10896600" cy="48625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a:extLst>
              <a:ext uri="{FF2B5EF4-FFF2-40B4-BE49-F238E27FC236}">
                <a16:creationId xmlns:a16="http://schemas.microsoft.com/office/drawing/2014/main" id="{43A40995-514F-A74C-B120-F2ADB492062F}"/>
              </a:ext>
            </a:extLst>
          </p:cNvPr>
          <p:cNvSpPr>
            <a:spLocks noGrp="1"/>
          </p:cNvSpPr>
          <p:nvPr>
            <p:ph type="body" sz="quarter" idx="12" hasCustomPrompt="1"/>
          </p:nvPr>
        </p:nvSpPr>
        <p:spPr>
          <a:xfrm>
            <a:off x="838200" y="914483"/>
            <a:ext cx="10896600" cy="602887"/>
          </a:xfrm>
        </p:spPr>
        <p:txBody>
          <a:bodyPr anchor="ctr">
            <a:normAutofit/>
          </a:bodyPr>
          <a:lstStyle>
            <a:lvl1pPr marL="0" indent="0" algn="ctr">
              <a:buNone/>
              <a:defRPr sz="1400" spc="300">
                <a:solidFill>
                  <a:schemeClr val="tx2"/>
                </a:solidFill>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dirty="0"/>
              <a:t>SUBTITLE HERE</a:t>
            </a:r>
          </a:p>
        </p:txBody>
      </p:sp>
    </p:spTree>
    <p:extLst>
      <p:ext uri="{BB962C8B-B14F-4D97-AF65-F5344CB8AC3E}">
        <p14:creationId xmlns:p14="http://schemas.microsoft.com/office/powerpoint/2010/main" val="850829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p:txBody>
          <a:bodyPr/>
          <a:lstStyle/>
          <a:p>
            <a:r>
              <a:rPr lang="en-ZA"/>
              <a:t>Add a footer</a:t>
            </a:r>
            <a:endParaRPr lang="en-ZA" dirty="0"/>
          </a:p>
        </p:txBody>
      </p:sp>
      <p:sp>
        <p:nvSpPr>
          <p:cNvPr id="9" name="Title 1">
            <a:extLst>
              <a:ext uri="{FF2B5EF4-FFF2-40B4-BE49-F238E27FC236}">
                <a16:creationId xmlns:a16="http://schemas.microsoft.com/office/drawing/2014/main" id="{CB2B6249-6B58-2F44-83C2-208195C23642}"/>
              </a:ext>
            </a:extLst>
          </p:cNvPr>
          <p:cNvSpPr>
            <a:spLocks noGrp="1"/>
          </p:cNvSpPr>
          <p:nvPr>
            <p:ph type="title"/>
          </p:nvPr>
        </p:nvSpPr>
        <p:spPr>
          <a:xfrm>
            <a:off x="839788" y="987426"/>
            <a:ext cx="3932237" cy="1868896"/>
          </a:xfrm>
        </p:spPr>
        <p:txBody>
          <a:bodyPr anchor="b"/>
          <a:lstStyle/>
          <a:p>
            <a:r>
              <a:rPr lang="en-US"/>
              <a:t>Click to edit Master title style</a:t>
            </a:r>
            <a:endParaRPr lang="en-ZA" dirty="0"/>
          </a:p>
        </p:txBody>
      </p:sp>
      <p:sp>
        <p:nvSpPr>
          <p:cNvPr id="4" name="Content Placeholder 2">
            <a:extLst>
              <a:ext uri="{FF2B5EF4-FFF2-40B4-BE49-F238E27FC236}">
                <a16:creationId xmlns:a16="http://schemas.microsoft.com/office/drawing/2014/main" id="{51B3D6EB-0B4B-4C00-A78E-E618E038C9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06353079-34E7-4CF0-8300-BCC1060B3B33}"/>
              </a:ext>
            </a:extLst>
          </p:cNvPr>
          <p:cNvSpPr>
            <a:spLocks noGrp="1"/>
          </p:cNvSpPr>
          <p:nvPr>
            <p:ph type="body" sz="half" idx="2"/>
          </p:nvPr>
        </p:nvSpPr>
        <p:spPr>
          <a:xfrm>
            <a:off x="839788" y="2856322"/>
            <a:ext cx="3932237" cy="301266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386122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p:txBody>
          <a:bodyPr/>
          <a:lstStyle/>
          <a:p>
            <a:r>
              <a:rPr lang="en-ZA"/>
              <a:t>Add a footer</a:t>
            </a:r>
            <a:endParaRPr lang="en-ZA" dirty="0"/>
          </a:p>
        </p:txBody>
      </p:sp>
      <p:sp>
        <p:nvSpPr>
          <p:cNvPr id="9" name="Title 1">
            <a:extLst>
              <a:ext uri="{FF2B5EF4-FFF2-40B4-BE49-F238E27FC236}">
                <a16:creationId xmlns:a16="http://schemas.microsoft.com/office/drawing/2014/main" id="{CB2B6249-6B58-2F44-83C2-208195C23642}"/>
              </a:ext>
            </a:extLst>
          </p:cNvPr>
          <p:cNvSpPr>
            <a:spLocks noGrp="1"/>
          </p:cNvSpPr>
          <p:nvPr>
            <p:ph type="title"/>
          </p:nvPr>
        </p:nvSpPr>
        <p:spPr>
          <a:xfrm>
            <a:off x="839788" y="987426"/>
            <a:ext cx="3932237" cy="1868896"/>
          </a:xfrm>
        </p:spPr>
        <p:txBody>
          <a:bodyPr anchor="b"/>
          <a:lstStyle/>
          <a:p>
            <a:r>
              <a:rPr lang="en-US"/>
              <a:t>Click to edit Master title style</a:t>
            </a:r>
            <a:endParaRPr lang="en-ZA" dirty="0"/>
          </a:p>
        </p:txBody>
      </p:sp>
      <p:sp>
        <p:nvSpPr>
          <p:cNvPr id="5" name="Text Placeholder 3">
            <a:extLst>
              <a:ext uri="{FF2B5EF4-FFF2-40B4-BE49-F238E27FC236}">
                <a16:creationId xmlns:a16="http://schemas.microsoft.com/office/drawing/2014/main" id="{06353079-34E7-4CF0-8300-BCC1060B3B33}"/>
              </a:ext>
            </a:extLst>
          </p:cNvPr>
          <p:cNvSpPr>
            <a:spLocks noGrp="1"/>
          </p:cNvSpPr>
          <p:nvPr>
            <p:ph type="body" sz="half" idx="2"/>
          </p:nvPr>
        </p:nvSpPr>
        <p:spPr>
          <a:xfrm>
            <a:off x="839788" y="2856322"/>
            <a:ext cx="3932237" cy="301266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Picture Placeholder 2">
            <a:extLst>
              <a:ext uri="{FF2B5EF4-FFF2-40B4-BE49-F238E27FC236}">
                <a16:creationId xmlns:a16="http://schemas.microsoft.com/office/drawing/2014/main" id="{B04B7B3E-1EE1-4212-9F4F-0C7DC6C1584F}"/>
              </a:ext>
            </a:extLst>
          </p:cNvPr>
          <p:cNvSpPr>
            <a:spLocks noGrp="1"/>
          </p:cNvSpPr>
          <p:nvPr>
            <p:ph type="pic" idx="11"/>
          </p:nvPr>
        </p:nvSpPr>
        <p:spPr>
          <a:xfrm>
            <a:off x="5180012"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3259013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solidFill>
            <a:schemeClr val="bg1">
              <a:lumMod val="95000"/>
            </a:schemeClr>
          </a:solidFill>
        </p:spPr>
        <p:txBody>
          <a:bodyPr anchor="ctr">
            <a:normAutofit/>
          </a:bodyPr>
          <a:lstStyle>
            <a:lvl1pPr marL="0" indent="0" algn="ctr">
              <a:buNone/>
              <a:defRPr sz="1400"/>
            </a:lvl1pPr>
          </a:lstStyle>
          <a:p>
            <a:r>
              <a:rPr lang="en-US"/>
              <a:t>Click icon to add picture</a:t>
            </a:r>
            <a:endParaRPr lang="en-US" dirty="0"/>
          </a:p>
        </p:txBody>
      </p:sp>
    </p:spTree>
    <p:extLst>
      <p:ext uri="{BB962C8B-B14F-4D97-AF65-F5344CB8AC3E}">
        <p14:creationId xmlns:p14="http://schemas.microsoft.com/office/powerpoint/2010/main" val="9118259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6972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03EE4273-5B11-44D2-BB30-AB361AEA564E}"/>
              </a:ext>
            </a:extLst>
          </p:cNvPr>
          <p:cNvSpPr>
            <a:spLocks noGrp="1"/>
          </p:cNvSpPr>
          <p:nvPr>
            <p:ph type="pic" sz="quarter" idx="13"/>
          </p:nvPr>
        </p:nvSpPr>
        <p:spPr>
          <a:xfrm>
            <a:off x="838200" y="0"/>
            <a:ext cx="11353800" cy="5791201"/>
          </a:xfrm>
          <a:custGeom>
            <a:avLst/>
            <a:gdLst>
              <a:gd name="connsiteX0" fmla="*/ 1 w 11353800"/>
              <a:gd name="connsiteY0" fmla="*/ 5791200 h 5791201"/>
              <a:gd name="connsiteX1" fmla="*/ 6662737 w 11353800"/>
              <a:gd name="connsiteY1" fmla="*/ 5791200 h 5791201"/>
              <a:gd name="connsiteX2" fmla="*/ 6662737 w 11353800"/>
              <a:gd name="connsiteY2" fmla="*/ 5791201 h 5791201"/>
              <a:gd name="connsiteX3" fmla="*/ 1 w 11353800"/>
              <a:gd name="connsiteY3" fmla="*/ 5791201 h 5791201"/>
              <a:gd name="connsiteX4" fmla="*/ 0 w 11353800"/>
              <a:gd name="connsiteY4" fmla="*/ 0 h 5791201"/>
              <a:gd name="connsiteX5" fmla="*/ 8012252 w 11353800"/>
              <a:gd name="connsiteY5" fmla="*/ 0 h 5791201"/>
              <a:gd name="connsiteX6" fmla="*/ 8012252 w 11353800"/>
              <a:gd name="connsiteY6" fmla="*/ 1892595 h 5791201"/>
              <a:gd name="connsiteX7" fmla="*/ 11353800 w 11353800"/>
              <a:gd name="connsiteY7" fmla="*/ 1892595 h 5791201"/>
              <a:gd name="connsiteX8" fmla="*/ 11353800 w 11353800"/>
              <a:gd name="connsiteY8" fmla="*/ 5791200 h 5791201"/>
              <a:gd name="connsiteX9" fmla="*/ 6662737 w 11353800"/>
              <a:gd name="connsiteY9" fmla="*/ 5791200 h 5791201"/>
              <a:gd name="connsiteX10" fmla="*/ 6662737 w 11353800"/>
              <a:gd name="connsiteY10" fmla="*/ 2531373 h 5791201"/>
              <a:gd name="connsiteX11" fmla="*/ 1 w 11353800"/>
              <a:gd name="connsiteY11" fmla="*/ 2531373 h 5791201"/>
              <a:gd name="connsiteX12" fmla="*/ 1 w 11353800"/>
              <a:gd name="connsiteY12" fmla="*/ 5791200 h 5791201"/>
              <a:gd name="connsiteX13" fmla="*/ 0 w 11353800"/>
              <a:gd name="connsiteY13" fmla="*/ 5791200 h 579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53800" h="5791201">
                <a:moveTo>
                  <a:pt x="1" y="5791200"/>
                </a:moveTo>
                <a:lnTo>
                  <a:pt x="6662737" y="5791200"/>
                </a:lnTo>
                <a:lnTo>
                  <a:pt x="6662737" y="5791201"/>
                </a:lnTo>
                <a:lnTo>
                  <a:pt x="1" y="5791201"/>
                </a:lnTo>
                <a:close/>
                <a:moveTo>
                  <a:pt x="0" y="0"/>
                </a:moveTo>
                <a:lnTo>
                  <a:pt x="8012252" y="0"/>
                </a:lnTo>
                <a:lnTo>
                  <a:pt x="8012252" y="1892595"/>
                </a:lnTo>
                <a:lnTo>
                  <a:pt x="11353800" y="1892595"/>
                </a:lnTo>
                <a:lnTo>
                  <a:pt x="11353800" y="5791200"/>
                </a:lnTo>
                <a:lnTo>
                  <a:pt x="6662737" y="5791200"/>
                </a:lnTo>
                <a:lnTo>
                  <a:pt x="6662737" y="2531373"/>
                </a:lnTo>
                <a:lnTo>
                  <a:pt x="1" y="2531373"/>
                </a:lnTo>
                <a:lnTo>
                  <a:pt x="1" y="5791200"/>
                </a:lnTo>
                <a:lnTo>
                  <a:pt x="0" y="5791200"/>
                </a:lnTo>
                <a:close/>
              </a:path>
            </a:pathLst>
          </a:custGeom>
          <a:solidFill>
            <a:schemeClr val="bg2"/>
          </a:solidFill>
        </p:spPr>
        <p:txBody>
          <a:bodyPr wrap="square" anchor="t">
            <a:noAutofit/>
          </a:bodyPr>
          <a:lstStyle>
            <a:lvl1pPr marL="0" indent="0" algn="ctr">
              <a:buNone/>
              <a:defRPr/>
            </a:lvl1p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201" y="3072985"/>
            <a:ext cx="6548438" cy="2413416"/>
          </a:xfrm>
        </p:spPr>
        <p:txBody>
          <a:bodyPr anchor="b">
            <a:noAutofit/>
          </a:bodyPr>
          <a:lstStyle>
            <a:lvl1pPr>
              <a:defRPr sz="6000"/>
            </a:lvl1pPr>
          </a:lstStyle>
          <a:p>
            <a:r>
              <a:rPr lang="en-US" dirty="0"/>
              <a:t>CLICK TO EDIT MASTER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199" y="5486401"/>
            <a:ext cx="6548439" cy="304800"/>
          </a:xfrm>
        </p:spPr>
        <p:txBody>
          <a:bodyPr>
            <a:normAutofit/>
          </a:bodyPr>
          <a:lstStyle>
            <a:lvl1pPr marL="0" indent="0">
              <a:buNone/>
              <a:defRPr sz="1600" spc="300"/>
            </a:lvl1pPr>
          </a:lstStyle>
          <a:p>
            <a:pPr lvl="0"/>
            <a:r>
              <a:rPr lang="en-US" dirty="0"/>
              <a:t>WEBSITE GOES HERE</a:t>
            </a:r>
          </a:p>
        </p:txBody>
      </p:sp>
    </p:spTree>
    <p:extLst>
      <p:ext uri="{BB962C8B-B14F-4D97-AF65-F5344CB8AC3E}">
        <p14:creationId xmlns:p14="http://schemas.microsoft.com/office/powerpoint/2010/main" val="1506622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Divider with Image">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EA8FB924-7820-A342-A545-0DFCE2908E1F}"/>
              </a:ext>
            </a:extLst>
          </p:cNvPr>
          <p:cNvSpPr>
            <a:spLocks noGrp="1"/>
          </p:cNvSpPr>
          <p:nvPr>
            <p:ph type="pic" sz="quarter" idx="13"/>
          </p:nvPr>
        </p:nvSpPr>
        <p:spPr>
          <a:xfrm>
            <a:off x="831850" y="0"/>
            <a:ext cx="1136015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451231 h 6858000"/>
              <a:gd name="connsiteX5" fmla="*/ 6277708 w 12192000"/>
              <a:gd name="connsiteY5" fmla="*/ 5451231 h 6858000"/>
              <a:gd name="connsiteX6" fmla="*/ 6277708 w 12192000"/>
              <a:gd name="connsiteY6" fmla="*/ 1481138 h 6858000"/>
              <a:gd name="connsiteX7" fmla="*/ 0 w 12192000"/>
              <a:gd name="connsiteY7" fmla="*/ 14811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0" y="6858000"/>
                </a:lnTo>
                <a:lnTo>
                  <a:pt x="0" y="5451231"/>
                </a:lnTo>
                <a:lnTo>
                  <a:pt x="6277708" y="5451231"/>
                </a:lnTo>
                <a:lnTo>
                  <a:pt x="6277708" y="1481138"/>
                </a:lnTo>
                <a:lnTo>
                  <a:pt x="0" y="1481138"/>
                </a:lnTo>
                <a:close/>
              </a:path>
            </a:pathLst>
          </a:custGeom>
          <a:solidFill>
            <a:schemeClr val="bg1">
              <a:lumMod val="95000"/>
            </a:schemeClr>
          </a:solidFill>
        </p:spPr>
        <p:txBody>
          <a:bodyPr wrap="square">
            <a:noAutofit/>
          </a:bodyPr>
          <a:lstStyle>
            <a:lvl1pPr marL="0" indent="0" algn="ctr">
              <a:buNone/>
              <a:defRPr sz="1400"/>
            </a:lvl1pPr>
          </a:lstStyle>
          <a:p>
            <a:r>
              <a:rPr lang="en-US"/>
              <a:t>Click icon to add picture</a:t>
            </a:r>
            <a:endParaRPr lang="en-US" dirty="0"/>
          </a:p>
        </p:txBody>
      </p:sp>
      <p:sp>
        <p:nvSpPr>
          <p:cNvPr id="2" name="Title 1">
            <a:extLst>
              <a:ext uri="{FF2B5EF4-FFF2-40B4-BE49-F238E27FC236}">
                <a16:creationId xmlns:a16="http://schemas.microsoft.com/office/drawing/2014/main" id="{1ED6BA20-74C4-B146-8DF6-85C573E19DB1}"/>
              </a:ext>
            </a:extLst>
          </p:cNvPr>
          <p:cNvSpPr>
            <a:spLocks noGrp="1"/>
          </p:cNvSpPr>
          <p:nvPr>
            <p:ph type="title" hasCustomPrompt="1"/>
          </p:nvPr>
        </p:nvSpPr>
        <p:spPr>
          <a:xfrm>
            <a:off x="1148373" y="1488558"/>
            <a:ext cx="5445858" cy="2704640"/>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9789FC2C-42AA-424F-9223-5F73B95D7C36}"/>
              </a:ext>
            </a:extLst>
          </p:cNvPr>
          <p:cNvSpPr>
            <a:spLocks noGrp="1"/>
          </p:cNvSpPr>
          <p:nvPr>
            <p:ph type="body" idx="1" hasCustomPrompt="1"/>
          </p:nvPr>
        </p:nvSpPr>
        <p:spPr>
          <a:xfrm>
            <a:off x="1148373" y="4220187"/>
            <a:ext cx="5445858" cy="1223684"/>
          </a:xfrm>
        </p:spPr>
        <p:txBody>
          <a:bodyPr>
            <a:normAutofit/>
          </a:bodyPr>
          <a:lstStyle>
            <a:lvl1pPr marL="0" indent="0">
              <a:buNone/>
              <a:defRPr sz="1800" b="0" i="0" spc="300">
                <a:solidFill>
                  <a:schemeClr val="tx1"/>
                </a:solidFill>
                <a:latin typeface="+mn-lt"/>
                <a:cs typeface="Gill Sans Light" panose="020B0302020104020203" pitchFamily="34" charset="-79"/>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132737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Divider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80C00A69-6129-E54C-B138-69D96462CE83}"/>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6682850 w 12192000"/>
              <a:gd name="connsiteY3" fmla="*/ 6858000 h 6858000"/>
              <a:gd name="connsiteX4" fmla="*/ 6682850 w 12192000"/>
              <a:gd name="connsiteY4" fmla="*/ 3259237 h 6858000"/>
              <a:gd name="connsiteX5" fmla="*/ 838200 w 12192000"/>
              <a:gd name="connsiteY5" fmla="*/ 3259237 h 6858000"/>
              <a:gd name="connsiteX6" fmla="*/ 8382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6682850" y="6858000"/>
                </a:lnTo>
                <a:lnTo>
                  <a:pt x="6682850" y="3259237"/>
                </a:lnTo>
                <a:lnTo>
                  <a:pt x="838200" y="3259237"/>
                </a:lnTo>
                <a:lnTo>
                  <a:pt x="838200" y="6858000"/>
                </a:lnTo>
                <a:lnTo>
                  <a:pt x="0" y="6858000"/>
                </a:lnTo>
                <a:close/>
              </a:path>
            </a:pathLst>
          </a:custGeom>
          <a:solidFill>
            <a:schemeClr val="bg1">
              <a:lumMod val="95000"/>
            </a:schemeClr>
          </a:solidFill>
        </p:spPr>
        <p:txBody>
          <a:bodyPr wrap="square" anchor="t">
            <a:noAutofit/>
          </a:bodyPr>
          <a:lstStyle>
            <a:lvl1pPr marL="0" indent="0" algn="ctr">
              <a:buNone/>
              <a:defRPr sz="1400"/>
            </a:lvl1pPr>
          </a:lstStyle>
          <a:p>
            <a:r>
              <a:rPr lang="en-US"/>
              <a:t>Click icon to add picture</a:t>
            </a:r>
            <a:endParaRPr lang="en-US" dirty="0"/>
          </a:p>
        </p:txBody>
      </p:sp>
      <p:sp>
        <p:nvSpPr>
          <p:cNvPr id="12" name="Title 1">
            <a:extLst>
              <a:ext uri="{FF2B5EF4-FFF2-40B4-BE49-F238E27FC236}">
                <a16:creationId xmlns:a16="http://schemas.microsoft.com/office/drawing/2014/main" id="{D985175C-7C48-9449-9A0A-088E9BCAE9BE}"/>
              </a:ext>
            </a:extLst>
          </p:cNvPr>
          <p:cNvSpPr>
            <a:spLocks noGrp="1"/>
          </p:cNvSpPr>
          <p:nvPr>
            <p:ph type="title" hasCustomPrompt="1"/>
          </p:nvPr>
        </p:nvSpPr>
        <p:spPr>
          <a:xfrm>
            <a:off x="1148373" y="3259237"/>
            <a:ext cx="5445858" cy="2852737"/>
          </a:xfrm>
        </p:spPr>
        <p:txBody>
          <a:bodyPr anchor="b">
            <a:normAutofit/>
          </a:bodyPr>
          <a:lstStyle>
            <a:lvl1pPr>
              <a:defRPr sz="4800"/>
            </a:lvl1pPr>
          </a:lstStyle>
          <a:p>
            <a:r>
              <a:rPr lang="en-US" dirty="0"/>
              <a:t>CLICK TO EDIT MASTER TITLE STYLE</a:t>
            </a:r>
          </a:p>
        </p:txBody>
      </p:sp>
      <p:sp>
        <p:nvSpPr>
          <p:cNvPr id="13" name="Text Placeholder 2">
            <a:extLst>
              <a:ext uri="{FF2B5EF4-FFF2-40B4-BE49-F238E27FC236}">
                <a16:creationId xmlns:a16="http://schemas.microsoft.com/office/drawing/2014/main" id="{44F669B5-8A24-5846-82A0-51E5506817FB}"/>
              </a:ext>
            </a:extLst>
          </p:cNvPr>
          <p:cNvSpPr>
            <a:spLocks noGrp="1"/>
          </p:cNvSpPr>
          <p:nvPr>
            <p:ph type="body" idx="1" hasCustomPrompt="1"/>
          </p:nvPr>
        </p:nvSpPr>
        <p:spPr>
          <a:xfrm>
            <a:off x="1148373" y="6138962"/>
            <a:ext cx="5445858" cy="580815"/>
          </a:xfrm>
        </p:spPr>
        <p:txBody>
          <a:bodyPr>
            <a:normAutofit/>
          </a:bodyPr>
          <a:lstStyle>
            <a:lvl1pPr marL="0" indent="0">
              <a:buNone/>
              <a:defRPr sz="1800" b="0" i="0" spc="300">
                <a:solidFill>
                  <a:schemeClr val="tx2"/>
                </a:solidFill>
                <a:latin typeface="+mn-lt"/>
                <a:cs typeface="Gill Sans Light" panose="020B0302020104020203" pitchFamily="34" charset="-79"/>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9341788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Image and Conten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6096000" y="0"/>
            <a:ext cx="6096000" cy="6858000"/>
          </a:xfrm>
          <a:solidFill>
            <a:schemeClr val="bg1">
              <a:lumMod val="95000"/>
            </a:schemeClr>
          </a:solidFill>
        </p:spPr>
        <p:txBody>
          <a:bodyPr anchor="ctr">
            <a:normAutofit/>
          </a:bodyPr>
          <a:lstStyle>
            <a:lvl1pPr marL="0" indent="0" algn="ctr">
              <a:buNone/>
              <a:defRPr sz="1400"/>
            </a:lvl1pPr>
          </a:lstStyle>
          <a:p>
            <a:r>
              <a:rPr lang="en-US"/>
              <a:t>Click icon to add picture</a:t>
            </a:r>
            <a:endParaRPr lang="en-US" dirty="0"/>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1328737" y="786810"/>
            <a:ext cx="4008437" cy="1395208"/>
          </a:xfrm>
        </p:spPr>
        <p:txBody>
          <a:bodyPr lIns="0" anchor="b"/>
          <a:lstStyle/>
          <a:p>
            <a:r>
              <a:rPr lang="en-US" dirty="0"/>
              <a:t>TITLE GOES</a:t>
            </a:r>
            <a:br>
              <a:rPr lang="en-US" dirty="0"/>
            </a:br>
            <a:r>
              <a:rPr lang="en-US" dirty="0"/>
              <a:t>HERE</a:t>
            </a:r>
          </a:p>
        </p:txBody>
      </p:sp>
      <p:sp>
        <p:nvSpPr>
          <p:cNvPr id="12" name="Text Placeholder 11">
            <a:extLst>
              <a:ext uri="{FF2B5EF4-FFF2-40B4-BE49-F238E27FC236}">
                <a16:creationId xmlns:a16="http://schemas.microsoft.com/office/drawing/2014/main" id="{DA80A15A-88F2-2144-8707-F31DD26C52BD}"/>
              </a:ext>
            </a:extLst>
          </p:cNvPr>
          <p:cNvSpPr>
            <a:spLocks noGrp="1"/>
          </p:cNvSpPr>
          <p:nvPr>
            <p:ph type="body" sz="quarter" idx="11"/>
          </p:nvPr>
        </p:nvSpPr>
        <p:spPr>
          <a:xfrm>
            <a:off x="1328738" y="3019352"/>
            <a:ext cx="4008437" cy="3099153"/>
          </a:xfrm>
        </p:spPr>
        <p:txBody>
          <a:bodyPr lIns="0">
            <a:normAutofit/>
          </a:bodyPr>
          <a:lstStyle>
            <a:lvl1pPr>
              <a:lnSpc>
                <a:spcPct val="150000"/>
              </a:lnSpc>
              <a:defRPr sz="1600" spc="0">
                <a:solidFill>
                  <a:schemeClr val="tx2"/>
                </a:solidFill>
              </a:defRPr>
            </a:lvl1pPr>
            <a:lvl2pPr>
              <a:lnSpc>
                <a:spcPct val="150000"/>
              </a:lnSpc>
              <a:defRPr sz="1400" spc="0">
                <a:solidFill>
                  <a:schemeClr val="tx2"/>
                </a:solidFill>
              </a:defRPr>
            </a:lvl2pPr>
            <a:lvl3pPr>
              <a:lnSpc>
                <a:spcPct val="150000"/>
              </a:lnSpc>
              <a:defRPr sz="1200" spc="0">
                <a:solidFill>
                  <a:schemeClr val="tx2"/>
                </a:solidFill>
              </a:defRPr>
            </a:lvl3pPr>
            <a:lvl4pPr>
              <a:lnSpc>
                <a:spcPct val="150000"/>
              </a:lnSpc>
              <a:defRPr sz="1100" spc="0">
                <a:solidFill>
                  <a:schemeClr val="tx2"/>
                </a:solidFill>
              </a:defRPr>
            </a:lvl4pPr>
            <a:lvl5pPr>
              <a:lnSpc>
                <a:spcPct val="150000"/>
              </a:lnSpc>
              <a:defRPr sz="1100" spc="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1328738" y="2247679"/>
            <a:ext cx="4008437" cy="602887"/>
          </a:xfrm>
        </p:spPr>
        <p:txBody>
          <a:bodyPr lIns="0" anchor="t">
            <a:normAutofit/>
          </a:bodyPr>
          <a:lstStyle>
            <a:lvl1pPr marL="0" indent="0">
              <a:buNone/>
              <a:defRPr sz="1400" spc="300">
                <a:solidFill>
                  <a:schemeClr val="tx2"/>
                </a:solidFill>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dirty="0"/>
              <a:t>SUBTITLE HERE</a:t>
            </a:r>
          </a:p>
        </p:txBody>
      </p:sp>
    </p:spTree>
    <p:extLst>
      <p:ext uri="{BB962C8B-B14F-4D97-AF65-F5344CB8AC3E}">
        <p14:creationId xmlns:p14="http://schemas.microsoft.com/office/powerpoint/2010/main" val="38368498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and Content 2">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838200" y="0"/>
            <a:ext cx="5257800" cy="6858000"/>
          </a:xfrm>
          <a:solidFill>
            <a:schemeClr val="bg1">
              <a:lumMod val="95000"/>
            </a:schemeClr>
          </a:solidFill>
        </p:spPr>
        <p:txBody>
          <a:bodyPr anchor="ctr">
            <a:normAutofit/>
          </a:bodyPr>
          <a:lstStyle>
            <a:lvl1pPr marL="0" indent="0" algn="ctr">
              <a:buNone/>
              <a:defRPr sz="1400"/>
            </a:lvl1pPr>
          </a:lstStyle>
          <a:p>
            <a:r>
              <a:rPr lang="en-US"/>
              <a:t>Click icon to add picture</a:t>
            </a:r>
            <a:endParaRPr lang="en-US" dirty="0"/>
          </a:p>
        </p:txBody>
      </p:sp>
    </p:spTree>
    <p:extLst>
      <p:ext uri="{BB962C8B-B14F-4D97-AF65-F5344CB8AC3E}">
        <p14:creationId xmlns:p14="http://schemas.microsoft.com/office/powerpoint/2010/main" val="14374615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ngle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9295395-4EC9-4A2A-A4BF-5B0E3F1E9072}"/>
              </a:ext>
            </a:extLst>
          </p:cNvPr>
          <p:cNvSpPr>
            <a:spLocks noGrp="1"/>
          </p:cNvSpPr>
          <p:nvPr>
            <p:ph type="pic" sz="quarter" idx="12"/>
          </p:nvPr>
        </p:nvSpPr>
        <p:spPr>
          <a:xfrm>
            <a:off x="838200" y="0"/>
            <a:ext cx="11353800" cy="6858000"/>
          </a:xfrm>
          <a:custGeom>
            <a:avLst/>
            <a:gdLst>
              <a:gd name="connsiteX0" fmla="*/ 0 w 11353800"/>
              <a:gd name="connsiteY0" fmla="*/ 0 h 6858000"/>
              <a:gd name="connsiteX1" fmla="*/ 11353800 w 11353800"/>
              <a:gd name="connsiteY1" fmla="*/ 0 h 6858000"/>
              <a:gd name="connsiteX2" fmla="*/ 11353800 w 11353800"/>
              <a:gd name="connsiteY2" fmla="*/ 4947138 h 6858000"/>
              <a:gd name="connsiteX3" fmla="*/ 7133492 w 11353800"/>
              <a:gd name="connsiteY3" fmla="*/ 4947138 h 6858000"/>
              <a:gd name="connsiteX4" fmla="*/ 7133492 w 11353800"/>
              <a:gd name="connsiteY4" fmla="*/ 6858000 h 6858000"/>
              <a:gd name="connsiteX5" fmla="*/ 0 w 113538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3800" h="6858000">
                <a:moveTo>
                  <a:pt x="0" y="0"/>
                </a:moveTo>
                <a:lnTo>
                  <a:pt x="11353800" y="0"/>
                </a:lnTo>
                <a:lnTo>
                  <a:pt x="11353800" y="4947138"/>
                </a:lnTo>
                <a:lnTo>
                  <a:pt x="7133492" y="4947138"/>
                </a:lnTo>
                <a:lnTo>
                  <a:pt x="7133492" y="6858000"/>
                </a:lnTo>
                <a:lnTo>
                  <a:pt x="0" y="6858000"/>
                </a:lnTo>
                <a:close/>
              </a:path>
            </a:pathLst>
          </a:custGeom>
        </p:spPr>
        <p:txBody>
          <a:bodyPr wrap="square">
            <a:noAutofit/>
          </a:bodyPr>
          <a:lstStyle>
            <a:lvl1pPr marL="0" indent="0" algn="ctr">
              <a:buNone/>
              <a:defRPr/>
            </a:lvl1pPr>
          </a:lstStyle>
          <a:p>
            <a:r>
              <a:rPr lang="en-US"/>
              <a:t>Click icon to add picture</a:t>
            </a:r>
            <a:endParaRPr lang="en-US" dirty="0"/>
          </a:p>
        </p:txBody>
      </p:sp>
      <p:sp>
        <p:nvSpPr>
          <p:cNvPr id="5" name="Text Placeholder 4">
            <a:extLst>
              <a:ext uri="{FF2B5EF4-FFF2-40B4-BE49-F238E27FC236}">
                <a16:creationId xmlns:a16="http://schemas.microsoft.com/office/drawing/2014/main" id="{4C6DA884-7C48-8D49-9DFE-4CE990C95A09}"/>
              </a:ext>
            </a:extLst>
          </p:cNvPr>
          <p:cNvSpPr>
            <a:spLocks noGrp="1"/>
          </p:cNvSpPr>
          <p:nvPr>
            <p:ph type="body" sz="quarter" idx="11" hasCustomPrompt="1"/>
          </p:nvPr>
        </p:nvSpPr>
        <p:spPr>
          <a:xfrm>
            <a:off x="8281989" y="5829950"/>
            <a:ext cx="3558320" cy="628650"/>
          </a:xfrm>
        </p:spPr>
        <p:txBody>
          <a:bodyPr>
            <a:normAutofit/>
          </a:bodyPr>
          <a:lstStyle>
            <a:lvl1pPr marL="0" indent="0" algn="ctr">
              <a:buNone/>
              <a:defRPr sz="12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dirty="0"/>
              <a:t>Caption Goes Here</a:t>
            </a:r>
          </a:p>
        </p:txBody>
      </p:sp>
      <p:sp>
        <p:nvSpPr>
          <p:cNvPr id="6" name="Title 1">
            <a:extLst>
              <a:ext uri="{FF2B5EF4-FFF2-40B4-BE49-F238E27FC236}">
                <a16:creationId xmlns:a16="http://schemas.microsoft.com/office/drawing/2014/main" id="{EEFCCE50-D1A9-1249-AF64-BA06424C8034}"/>
              </a:ext>
            </a:extLst>
          </p:cNvPr>
          <p:cNvSpPr>
            <a:spLocks noGrp="1"/>
          </p:cNvSpPr>
          <p:nvPr>
            <p:ph type="title" hasCustomPrompt="1"/>
          </p:nvPr>
        </p:nvSpPr>
        <p:spPr>
          <a:xfrm>
            <a:off x="8296179" y="5250600"/>
            <a:ext cx="3545503" cy="564335"/>
          </a:xfrm>
        </p:spPr>
        <p:txBody>
          <a:bodyPr>
            <a:normAutofit/>
          </a:bodyPr>
          <a:lstStyle>
            <a:lvl1pPr algn="ctr">
              <a:defRPr sz="2800"/>
            </a:lvl1pPr>
          </a:lstStyle>
          <a:p>
            <a:r>
              <a:rPr lang="en-US" dirty="0"/>
              <a:t>TITLE GOES HERE</a:t>
            </a:r>
          </a:p>
        </p:txBody>
      </p:sp>
    </p:spTree>
    <p:extLst>
      <p:ext uri="{BB962C8B-B14F-4D97-AF65-F5344CB8AC3E}">
        <p14:creationId xmlns:p14="http://schemas.microsoft.com/office/powerpoint/2010/main" val="15652620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with Image">
    <p:spTree>
      <p:nvGrpSpPr>
        <p:cNvPr id="1" name=""/>
        <p:cNvGrpSpPr/>
        <p:nvPr/>
      </p:nvGrpSpPr>
      <p:grpSpPr>
        <a:xfrm>
          <a:off x="0" y="0"/>
          <a:ext cx="0" cy="0"/>
          <a:chOff x="0" y="0"/>
          <a:chExt cx="0" cy="0"/>
        </a:xfrm>
      </p:grpSpPr>
      <p:sp>
        <p:nvSpPr>
          <p:cNvPr id="8" name="Picture Placeholder 2"/>
          <p:cNvSpPr>
            <a:spLocks noGrp="1"/>
          </p:cNvSpPr>
          <p:nvPr>
            <p:ph type="pic" sz="quarter" idx="14"/>
          </p:nvPr>
        </p:nvSpPr>
        <p:spPr>
          <a:xfrm>
            <a:off x="838200" y="2627"/>
            <a:ext cx="11353799" cy="4631365"/>
          </a:xfrm>
          <a:solidFill>
            <a:schemeClr val="bg1">
              <a:lumMod val="95000"/>
            </a:schemeClr>
          </a:solidFill>
        </p:spPr>
        <p:txBody>
          <a:bodyPr>
            <a:normAutofit/>
          </a:bodyPr>
          <a:lstStyle>
            <a:lvl1pPr marL="0" indent="0" algn="ctr">
              <a:buNone/>
              <a:defRPr sz="1400"/>
            </a:lvl1pPr>
          </a:lstStyle>
          <a:p>
            <a:r>
              <a:rPr lang="en-US"/>
              <a:t>Click icon to add picture</a:t>
            </a:r>
            <a:endParaRPr lang="en-US" dirty="0"/>
          </a:p>
        </p:txBody>
      </p:sp>
      <p:sp>
        <p:nvSpPr>
          <p:cNvPr id="15" name="Rectangle 14">
            <a:extLst>
              <a:ext uri="{FF2B5EF4-FFF2-40B4-BE49-F238E27FC236}">
                <a16:creationId xmlns:a16="http://schemas.microsoft.com/office/drawing/2014/main" id="{725A2246-7A52-3649-8FE5-C14CAE4F551F}"/>
              </a:ext>
            </a:extLst>
          </p:cNvPr>
          <p:cNvSpPr/>
          <p:nvPr userDrawn="1"/>
        </p:nvSpPr>
        <p:spPr>
          <a:xfrm>
            <a:off x="877112" y="1968284"/>
            <a:ext cx="5118912" cy="4661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026EA67C-D6CD-904B-9211-B56EF682649F}"/>
              </a:ext>
            </a:extLst>
          </p:cNvPr>
          <p:cNvSpPr/>
          <p:nvPr userDrawn="1"/>
        </p:nvSpPr>
        <p:spPr>
          <a:xfrm>
            <a:off x="6612193" y="1968284"/>
            <a:ext cx="5118912" cy="4661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2">
            <a:extLst>
              <a:ext uri="{FF2B5EF4-FFF2-40B4-BE49-F238E27FC236}">
                <a16:creationId xmlns:a16="http://schemas.microsoft.com/office/drawing/2014/main" id="{E94B1A93-5100-5048-8230-09B3D176D183}"/>
              </a:ext>
            </a:extLst>
          </p:cNvPr>
          <p:cNvSpPr>
            <a:spLocks noGrp="1"/>
          </p:cNvSpPr>
          <p:nvPr>
            <p:ph type="body" idx="1"/>
          </p:nvPr>
        </p:nvSpPr>
        <p:spPr>
          <a:xfrm>
            <a:off x="1562100" y="2679700"/>
            <a:ext cx="4242611" cy="645001"/>
          </a:xfrm>
        </p:spPr>
        <p:txBody>
          <a:bodyPr anchor="ctr"/>
          <a:lstStyle>
            <a:lvl1pPr marL="0" indent="0">
              <a:buNone/>
              <a:defRPr sz="2400" b="1" i="0">
                <a:solidFill>
                  <a:schemeClr val="tx2"/>
                </a:solidFill>
                <a:latin typeface="+mj-lt"/>
                <a:cs typeface="Gill Sans" panose="020B0502020104020203" pitchFamily="34"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Content Placeholder 3">
            <a:extLst>
              <a:ext uri="{FF2B5EF4-FFF2-40B4-BE49-F238E27FC236}">
                <a16:creationId xmlns:a16="http://schemas.microsoft.com/office/drawing/2014/main" id="{8A037B8A-C781-9F40-A9F6-BCCD198DD34B}"/>
              </a:ext>
            </a:extLst>
          </p:cNvPr>
          <p:cNvSpPr>
            <a:spLocks noGrp="1"/>
          </p:cNvSpPr>
          <p:nvPr>
            <p:ph sz="half" idx="2"/>
          </p:nvPr>
        </p:nvSpPr>
        <p:spPr>
          <a:xfrm>
            <a:off x="1562100" y="3324700"/>
            <a:ext cx="4242611" cy="330469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4">
            <a:extLst>
              <a:ext uri="{FF2B5EF4-FFF2-40B4-BE49-F238E27FC236}">
                <a16:creationId xmlns:a16="http://schemas.microsoft.com/office/drawing/2014/main" id="{66926CBF-E2B0-C44C-AD98-B15D17ADD5AF}"/>
              </a:ext>
            </a:extLst>
          </p:cNvPr>
          <p:cNvSpPr>
            <a:spLocks noGrp="1"/>
          </p:cNvSpPr>
          <p:nvPr>
            <p:ph type="body" sz="quarter" idx="3"/>
          </p:nvPr>
        </p:nvSpPr>
        <p:spPr>
          <a:xfrm>
            <a:off x="7467601" y="2679700"/>
            <a:ext cx="4072192" cy="645001"/>
          </a:xfrm>
        </p:spPr>
        <p:txBody>
          <a:bodyPr anchor="ctr"/>
          <a:lstStyle>
            <a:lvl1pPr marL="0" indent="0">
              <a:buNone/>
              <a:defRPr sz="2400" b="1" i="0">
                <a:solidFill>
                  <a:schemeClr val="tx2"/>
                </a:solidFill>
                <a:latin typeface="+mj-lt"/>
                <a:cs typeface="Gill Sans" panose="020B0502020104020203" pitchFamily="34"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Content Placeholder 5">
            <a:extLst>
              <a:ext uri="{FF2B5EF4-FFF2-40B4-BE49-F238E27FC236}">
                <a16:creationId xmlns:a16="http://schemas.microsoft.com/office/drawing/2014/main" id="{318A1595-1A86-304F-A361-B3E4B06837FA}"/>
              </a:ext>
            </a:extLst>
          </p:cNvPr>
          <p:cNvSpPr>
            <a:spLocks noGrp="1"/>
          </p:cNvSpPr>
          <p:nvPr>
            <p:ph sz="quarter" idx="4"/>
          </p:nvPr>
        </p:nvSpPr>
        <p:spPr>
          <a:xfrm>
            <a:off x="7467601" y="3324700"/>
            <a:ext cx="4072192" cy="330469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a:extLst>
              <a:ext uri="{FF2B5EF4-FFF2-40B4-BE49-F238E27FC236}">
                <a16:creationId xmlns:a16="http://schemas.microsoft.com/office/drawing/2014/main" id="{18DEFE0B-9B5C-734D-8394-A770FAA615B3}"/>
              </a:ext>
            </a:extLst>
          </p:cNvPr>
          <p:cNvSpPr/>
          <p:nvPr userDrawn="1"/>
        </p:nvSpPr>
        <p:spPr>
          <a:xfrm>
            <a:off x="838200" y="2679700"/>
            <a:ext cx="546100" cy="546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02390A6-F565-8844-A9B9-4C6ACB7857F5}"/>
              </a:ext>
            </a:extLst>
          </p:cNvPr>
          <p:cNvSpPr/>
          <p:nvPr userDrawn="1"/>
        </p:nvSpPr>
        <p:spPr>
          <a:xfrm>
            <a:off x="6742889" y="2679700"/>
            <a:ext cx="546100" cy="546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86674C34-BF58-4A21-BEE1-52BA2A5DBB7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1760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3ADF8-C269-5D42-A626-BE35303B98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E7CE01-A53E-894C-9672-25D8CB7D5F89}"/>
              </a:ext>
            </a:extLst>
          </p:cNvPr>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C128E13-F6CA-9A4F-A3DD-2CEB2ED95E28}"/>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1417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BF98B-2743-4B47-AE32-9926CC2BF549}"/>
              </a:ext>
            </a:extLst>
          </p:cNvPr>
          <p:cNvSpPr>
            <a:spLocks noGrp="1"/>
          </p:cNvSpPr>
          <p:nvPr>
            <p:ph type="title"/>
          </p:nvPr>
        </p:nvSpPr>
        <p:spPr>
          <a:xfrm>
            <a:off x="839788" y="365125"/>
            <a:ext cx="10515600" cy="1325563"/>
          </a:xfrm>
        </p:spPr>
        <p:txBody>
          <a:bodyPr/>
          <a:lstStyle>
            <a:lvl1pPr>
              <a:defRPr>
                <a:solidFill>
                  <a:schemeClr val="tx2"/>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9F824E8-8F6B-3D44-A59E-3179A03A787F}"/>
              </a:ext>
            </a:extLst>
          </p:cNvPr>
          <p:cNvSpPr>
            <a:spLocks noGrp="1"/>
          </p:cNvSpPr>
          <p:nvPr>
            <p:ph type="body" idx="1"/>
          </p:nvPr>
        </p:nvSpPr>
        <p:spPr>
          <a:xfrm>
            <a:off x="839788" y="1681163"/>
            <a:ext cx="5157787"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C6908B9-8BB9-5247-A9CC-EADBF62AB670}"/>
              </a:ext>
            </a:extLst>
          </p:cNvPr>
          <p:cNvSpPr>
            <a:spLocks noGrp="1"/>
          </p:cNvSpPr>
          <p:nvPr>
            <p:ph sz="half" idx="2"/>
          </p:nvPr>
        </p:nvSpPr>
        <p:spPr>
          <a:xfrm>
            <a:off x="839788" y="2505075"/>
            <a:ext cx="5157787" cy="368458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17E1808-3255-6342-8F11-708C178C6864}"/>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5572680-8F07-DD43-A1EC-F836900FFE13}"/>
              </a:ext>
            </a:extLst>
          </p:cNvPr>
          <p:cNvSpPr>
            <a:spLocks noGrp="1"/>
          </p:cNvSpPr>
          <p:nvPr>
            <p:ph sz="quarter" idx="4"/>
          </p:nvPr>
        </p:nvSpPr>
        <p:spPr>
          <a:xfrm>
            <a:off x="6172200" y="2505075"/>
            <a:ext cx="5183188" cy="368458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102532F2-B96C-DE47-9F25-34728C00D91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257765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F0FA98-2EE8-734A-95BB-A4637DCAD5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655A45B-F495-F641-AA7A-36292C3CC9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89227B26-65C5-5A4B-AAEC-70B3B5201C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5" name="Shape 61">
            <a:extLst>
              <a:ext uri="{FF2B5EF4-FFF2-40B4-BE49-F238E27FC236}">
                <a16:creationId xmlns:a16="http://schemas.microsoft.com/office/drawing/2014/main" id="{EFA7F577-E691-D948-943E-8D25DFE256F5}"/>
              </a:ext>
            </a:extLst>
          </p:cNvPr>
          <p:cNvSpPr/>
          <p:nvPr userDrawn="1"/>
        </p:nvSpPr>
        <p:spPr>
          <a:xfrm rot="16200000">
            <a:off x="-387209" y="4350527"/>
            <a:ext cx="1612621" cy="284693"/>
          </a:xfrm>
          <a:prstGeom prst="rect">
            <a:avLst/>
          </a:prstGeom>
          <a:ln w="3175">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p>
            <a:pPr>
              <a:defRPr sz="3000">
                <a:solidFill>
                  <a:srgbClr val="3A3B39"/>
                </a:solidFill>
                <a:latin typeface="Bebas"/>
                <a:ea typeface="Bebas"/>
                <a:cs typeface="Bebas"/>
                <a:sym typeface="Bebas"/>
              </a:defRPr>
            </a:pPr>
            <a:r>
              <a:rPr lang="en-US" sz="1600" b="1" i="0" spc="0" dirty="0">
                <a:solidFill>
                  <a:schemeClr val="tx2"/>
                </a:solidFill>
                <a:latin typeface="+mj-lt"/>
                <a:cs typeface="Gill Sans" panose="020B0502020104020203" pitchFamily="34" charset="-79"/>
              </a:rPr>
              <a:t>ALİCAN HAZIR</a:t>
            </a:r>
          </a:p>
        </p:txBody>
      </p:sp>
      <p:sp>
        <p:nvSpPr>
          <p:cNvPr id="16" name="Shape 62">
            <a:extLst>
              <a:ext uri="{FF2B5EF4-FFF2-40B4-BE49-F238E27FC236}">
                <a16:creationId xmlns:a16="http://schemas.microsoft.com/office/drawing/2014/main" id="{2C8F251E-BB08-9D42-8813-D3CD1AE6AF9A}"/>
              </a:ext>
            </a:extLst>
          </p:cNvPr>
          <p:cNvSpPr/>
          <p:nvPr userDrawn="1"/>
        </p:nvSpPr>
        <p:spPr>
          <a:xfrm flipV="1">
            <a:off x="419100" y="798384"/>
            <a:ext cx="1" cy="2188805"/>
          </a:xfrm>
          <a:prstGeom prst="line">
            <a:avLst/>
          </a:prstGeom>
          <a:ln w="3810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7" name="Shape 42">
            <a:extLst>
              <a:ext uri="{FF2B5EF4-FFF2-40B4-BE49-F238E27FC236}">
                <a16:creationId xmlns:a16="http://schemas.microsoft.com/office/drawing/2014/main" id="{3890D1E5-941D-C642-A000-669C7923941B}"/>
              </a:ext>
            </a:extLst>
          </p:cNvPr>
          <p:cNvSpPr txBox="1">
            <a:spLocks/>
          </p:cNvSpPr>
          <p:nvPr userDrawn="1"/>
        </p:nvSpPr>
        <p:spPr>
          <a:xfrm>
            <a:off x="158397" y="77222"/>
            <a:ext cx="521406" cy="247651"/>
          </a:xfrm>
          <a:prstGeom prst="rect">
            <a:avLst/>
          </a:prstGeom>
        </p:spPr>
        <p:txBody>
          <a:bodyPr/>
          <a:lstStyle>
            <a:defPPr>
              <a:defRPr lang="en-US"/>
            </a:defPPr>
            <a:lvl1pPr marL="0" algn="l" defTabSz="914400" rtl="0" eaLnBrk="1" latinLnBrk="0" hangingPunct="1">
              <a:defRPr sz="1800" kern="1200">
                <a:solidFill>
                  <a:srgbClr val="C1C0B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6CB4B4D-7CA3-9044-876B-883B54F8677D}" type="slidenum">
              <a:rPr lang="en-US" sz="1050" smtClean="0">
                <a:solidFill>
                  <a:schemeClr val="tx2"/>
                </a:solidFill>
              </a:rPr>
              <a:pPr algn="ctr"/>
              <a:t>‹#›</a:t>
            </a:fld>
            <a:endParaRPr lang="en-US" sz="1050" dirty="0">
              <a:solidFill>
                <a:schemeClr val="tx2"/>
              </a:solidFill>
            </a:endParaRPr>
          </a:p>
        </p:txBody>
      </p:sp>
      <p:sp>
        <p:nvSpPr>
          <p:cNvPr id="19" name="Shape 61">
            <a:extLst>
              <a:ext uri="{FF2B5EF4-FFF2-40B4-BE49-F238E27FC236}">
                <a16:creationId xmlns:a16="http://schemas.microsoft.com/office/drawing/2014/main" id="{B3E93633-ABFF-9C4A-BBE4-734B074DB938}"/>
              </a:ext>
            </a:extLst>
          </p:cNvPr>
          <p:cNvSpPr/>
          <p:nvPr userDrawn="1"/>
        </p:nvSpPr>
        <p:spPr>
          <a:xfrm>
            <a:off x="129758" y="5998559"/>
            <a:ext cx="479298" cy="715581"/>
          </a:xfrm>
          <a:prstGeom prst="rect">
            <a:avLst/>
          </a:prstGeom>
          <a:ln w="3175">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p>
            <a:pPr>
              <a:defRPr sz="3000">
                <a:solidFill>
                  <a:srgbClr val="3A3B39"/>
                </a:solidFill>
                <a:latin typeface="Bebas"/>
                <a:ea typeface="Bebas"/>
                <a:cs typeface="Bebas"/>
                <a:sym typeface="Bebas"/>
              </a:defRPr>
            </a:pPr>
            <a:r>
              <a:rPr lang="en-US" sz="4400" b="1" i="0" spc="0" dirty="0">
                <a:solidFill>
                  <a:schemeClr val="tx2"/>
                </a:solidFill>
                <a:latin typeface="+mj-lt"/>
                <a:cs typeface="Gill Sans" panose="020B0502020104020203" pitchFamily="34" charset="-79"/>
              </a:rPr>
              <a:t>A</a:t>
            </a:r>
          </a:p>
        </p:txBody>
      </p:sp>
    </p:spTree>
    <p:extLst>
      <p:ext uri="{BB962C8B-B14F-4D97-AF65-F5344CB8AC3E}">
        <p14:creationId xmlns:p14="http://schemas.microsoft.com/office/powerpoint/2010/main" val="4050737061"/>
      </p:ext>
    </p:extLst>
  </p:cSld>
  <p:clrMap bg1="lt1" tx1="dk1" bg2="lt2" tx2="dk2" accent1="accent1" accent2="accent2" accent3="accent3" accent4="accent4" accent5="accent5" accent6="accent6" hlink="hlink" folHlink="folHlink"/>
  <p:sldLayoutIdLst>
    <p:sldLayoutId id="2147483673" r:id="rId1"/>
    <p:sldLayoutId id="2147483651" r:id="rId2"/>
    <p:sldLayoutId id="2147483674" r:id="rId3"/>
    <p:sldLayoutId id="2147483660" r:id="rId4"/>
    <p:sldLayoutId id="2147483670" r:id="rId5"/>
    <p:sldLayoutId id="2147483669" r:id="rId6"/>
    <p:sldLayoutId id="2147483664" r:id="rId7"/>
    <p:sldLayoutId id="2147483650" r:id="rId8"/>
    <p:sldLayoutId id="2147483653" r:id="rId9"/>
    <p:sldLayoutId id="2147483680" r:id="rId10"/>
    <p:sldLayoutId id="2147483678" r:id="rId11"/>
    <p:sldLayoutId id="2147483679" r:id="rId12"/>
    <p:sldLayoutId id="2147483675" r:id="rId13"/>
    <p:sldLayoutId id="2147483681" r:id="rId14"/>
    <p:sldLayoutId id="2147483682" r:id="rId15"/>
    <p:sldLayoutId id="2147483671" r:id="rId16"/>
    <p:sldLayoutId id="2147483677" r:id="rId17"/>
    <p:sldLayoutId id="2147483676" r:id="rId18"/>
  </p:sldLayoutIdLst>
  <p:txStyles>
    <p:titleStyle>
      <a:lvl1pPr algn="l" defTabSz="914400" rtl="0" eaLnBrk="1" latinLnBrk="0" hangingPunct="1">
        <a:lnSpc>
          <a:spcPct val="90000"/>
        </a:lnSpc>
        <a:spcBef>
          <a:spcPct val="0"/>
        </a:spcBef>
        <a:buNone/>
        <a:defRPr sz="4400" b="1" i="0" kern="1200" spc="-150">
          <a:solidFill>
            <a:schemeClr val="tx2"/>
          </a:solidFill>
          <a:latin typeface="Montserrat" pitchFamily="2" charset="77"/>
          <a:ea typeface="+mj-ea"/>
          <a:cs typeface="Gill Sans" panose="020B05020201040202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Raleway" panose="020B0503030101060003" pitchFamily="34" charset="77"/>
          <a:ea typeface="+mn-ea"/>
          <a:cs typeface="Gill Sans Light" panose="020B0302020104020203"/>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Raleway" panose="020B0503030101060003" pitchFamily="34" charset="77"/>
          <a:ea typeface="+mn-ea"/>
          <a:cs typeface="Gill Sans Light" panose="020B0302020104020203"/>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Raleway" panose="020B0503030101060003" pitchFamily="34" charset="77"/>
          <a:ea typeface="+mn-ea"/>
          <a:cs typeface="Gill Sans Light" panose="020B0302020104020203"/>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Raleway" panose="020B0503030101060003" pitchFamily="34" charset="77"/>
          <a:ea typeface="+mn-ea"/>
          <a:cs typeface="Gill Sans Light" panose="020B0302020104020203"/>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Raleway" panose="020B0503030101060003" pitchFamily="34" charset="77"/>
          <a:ea typeface="+mn-ea"/>
          <a:cs typeface="Gill Sans Light" panose="020B0302020104020203"/>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8" userDrawn="1">
          <p15:clr>
            <a:srgbClr val="F26B43"/>
          </p15:clr>
        </p15:guide>
        <p15:guide id="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svg"/><Relationship Id="rId2" Type="http://schemas.openxmlformats.org/officeDocument/2006/relationships/notesSlide" Target="../notesSlides/notesSlide46.xml"/><Relationship Id="rId1" Type="http://schemas.openxmlformats.org/officeDocument/2006/relationships/slideLayout" Target="../slideLayouts/slideLayout18.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ECA3BA48-F34B-6346-ABF0-1EE5BC4FF2B8}"/>
              </a:ext>
            </a:extLst>
          </p:cNvPr>
          <p:cNvPicPr>
            <a:picLocks noGrp="1" noChangeAspect="1"/>
          </p:cNvPicPr>
          <p:nvPr>
            <p:ph type="pic" sz="quarter" idx="13"/>
          </p:nvPr>
        </p:nvPicPr>
        <p:blipFill rotWithShape="1">
          <a:blip r:embed="rId3"/>
          <a:srcRect t="3348" b="4644"/>
          <a:stretch/>
        </p:blipFill>
        <p:spPr>
          <a:xfrm>
            <a:off x="983432" y="1"/>
            <a:ext cx="11208568" cy="6858000"/>
          </a:xfrm>
        </p:spPr>
      </p:pic>
      <p:sp>
        <p:nvSpPr>
          <p:cNvPr id="2" name="Title 1">
            <a:extLst>
              <a:ext uri="{FF2B5EF4-FFF2-40B4-BE49-F238E27FC236}">
                <a16:creationId xmlns:a16="http://schemas.microsoft.com/office/drawing/2014/main" id="{14801ABD-7339-4C70-82A3-696BE8EF14DF}"/>
              </a:ext>
            </a:extLst>
          </p:cNvPr>
          <p:cNvSpPr>
            <a:spLocks noGrp="1"/>
          </p:cNvSpPr>
          <p:nvPr>
            <p:ph type="title"/>
          </p:nvPr>
        </p:nvSpPr>
        <p:spPr>
          <a:xfrm>
            <a:off x="838200" y="3284985"/>
            <a:ext cx="6548438" cy="1152128"/>
          </a:xfrm>
        </p:spPr>
        <p:txBody>
          <a:bodyPr/>
          <a:lstStyle/>
          <a:p>
            <a:r>
              <a:rPr lang="en-US" sz="4400" dirty="0">
                <a:latin typeface="Montserrat" pitchFamily="2" charset="77"/>
              </a:rPr>
              <a:t>VERİ TABANI UYGULAMALARI</a:t>
            </a:r>
          </a:p>
        </p:txBody>
      </p:sp>
      <p:sp>
        <p:nvSpPr>
          <p:cNvPr id="6" name="Text Placeholder 5">
            <a:extLst>
              <a:ext uri="{FF2B5EF4-FFF2-40B4-BE49-F238E27FC236}">
                <a16:creationId xmlns:a16="http://schemas.microsoft.com/office/drawing/2014/main" id="{849EBC96-F2B6-43D3-A761-898E1D269BC3}"/>
              </a:ext>
            </a:extLst>
          </p:cNvPr>
          <p:cNvSpPr>
            <a:spLocks noGrp="1"/>
          </p:cNvSpPr>
          <p:nvPr>
            <p:ph type="body" sz="quarter" idx="14"/>
          </p:nvPr>
        </p:nvSpPr>
        <p:spPr>
          <a:xfrm>
            <a:off x="838200" y="4581128"/>
            <a:ext cx="6548438" cy="1872208"/>
          </a:xfrm>
        </p:spPr>
        <p:txBody>
          <a:bodyPr>
            <a:normAutofit/>
          </a:bodyPr>
          <a:lstStyle/>
          <a:p>
            <a:r>
              <a:rPr lang="tr-TR" sz="1400" b="1" dirty="0">
                <a:solidFill>
                  <a:schemeClr val="tx2">
                    <a:satMod val="130000"/>
                  </a:schemeClr>
                </a:solidFill>
              </a:rPr>
              <a:t>GEREKSİNİM ANALİZİ VE VARLIK BAĞINTI DİYAGRAMI</a:t>
            </a:r>
          </a:p>
          <a:p>
            <a:r>
              <a:rPr lang="tr-TR" dirty="0">
                <a:solidFill>
                  <a:schemeClr val="tx2">
                    <a:satMod val="130000"/>
                  </a:schemeClr>
                </a:solidFill>
              </a:rPr>
              <a:t>VERİ TABANI YAPIMI - GEREKSİNİM ANALİZİ</a:t>
            </a:r>
          </a:p>
          <a:p>
            <a:r>
              <a:rPr lang="tr-TR" dirty="0">
                <a:solidFill>
                  <a:schemeClr val="tx2">
                    <a:satMod val="130000"/>
                  </a:schemeClr>
                </a:solidFill>
              </a:rPr>
              <a:t>VARLIK BAĞLANTI DİAGRAMI(ER DİAGRAMI)</a:t>
            </a:r>
          </a:p>
          <a:p>
            <a:r>
              <a:rPr lang="tr-TR" dirty="0">
                <a:solidFill>
                  <a:schemeClr val="tx2">
                    <a:satMod val="130000"/>
                  </a:schemeClr>
                </a:solidFill>
              </a:rPr>
              <a:t>VERİ TABANI VE NORMALİZASYON TEKNİKLERİ</a:t>
            </a:r>
          </a:p>
          <a:p>
            <a:endParaRPr lang="tr-TR" dirty="0">
              <a:solidFill>
                <a:schemeClr val="tx2">
                  <a:satMod val="130000"/>
                </a:schemeClr>
              </a:solidFill>
            </a:endParaRPr>
          </a:p>
          <a:p>
            <a:endParaRPr lang="tr-TR" b="1" dirty="0"/>
          </a:p>
        </p:txBody>
      </p:sp>
    </p:spTree>
    <p:extLst>
      <p:ext uri="{BB962C8B-B14F-4D97-AF65-F5344CB8AC3E}">
        <p14:creationId xmlns:p14="http://schemas.microsoft.com/office/powerpoint/2010/main" val="2439656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12FCB55E-59A0-A24E-82CA-C867595835BD}"/>
              </a:ext>
            </a:extLst>
          </p:cNvPr>
          <p:cNvSpPr>
            <a:spLocks noGrp="1"/>
          </p:cNvSpPr>
          <p:nvPr>
            <p:ph type="title"/>
          </p:nvPr>
        </p:nvSpPr>
        <p:spPr>
          <a:xfrm>
            <a:off x="1328737" y="786810"/>
            <a:ext cx="10297647" cy="841990"/>
          </a:xfrm>
        </p:spPr>
        <p:txBody>
          <a:bodyPr>
            <a:noAutofit/>
          </a:bodyPr>
          <a:lstStyle/>
          <a:p>
            <a:r>
              <a:rPr lang="tr-TR" sz="3400" dirty="0">
                <a:latin typeface="Raleway" panose="020B0503030101060003" pitchFamily="34" charset="77"/>
              </a:rPr>
              <a:t>GEREKSİNİM ANALİZİ VE VARLIK BAĞINTI DİYAGRAMI</a:t>
            </a:r>
            <a:endParaRPr lang="en-US" sz="3400" dirty="0">
              <a:latin typeface="Montserrat" pitchFamily="2" charset="77"/>
            </a:endParaRPr>
          </a:p>
        </p:txBody>
      </p:sp>
      <p:sp>
        <p:nvSpPr>
          <p:cNvPr id="21" name="Text Placeholder 20">
            <a:extLst>
              <a:ext uri="{FF2B5EF4-FFF2-40B4-BE49-F238E27FC236}">
                <a16:creationId xmlns:a16="http://schemas.microsoft.com/office/drawing/2014/main" id="{AE6AE7FB-4892-5B4E-A7DB-B0F56C1C98F7}"/>
              </a:ext>
            </a:extLst>
          </p:cNvPr>
          <p:cNvSpPr>
            <a:spLocks noGrp="1"/>
          </p:cNvSpPr>
          <p:nvPr>
            <p:ph type="body" sz="quarter" idx="12"/>
          </p:nvPr>
        </p:nvSpPr>
        <p:spPr>
          <a:xfrm>
            <a:off x="1328736" y="1818001"/>
            <a:ext cx="9735816" cy="602887"/>
          </a:xfrm>
        </p:spPr>
        <p:txBody>
          <a:bodyPr anchor="t"/>
          <a:lstStyle/>
          <a:p>
            <a:r>
              <a:rPr lang="tr-TR" dirty="0">
                <a:solidFill>
                  <a:schemeClr val="tx2">
                    <a:satMod val="130000"/>
                  </a:schemeClr>
                </a:solidFill>
              </a:rPr>
              <a:t>GEREKSİNİM ANALİZİ -&gt; 1 Gereksinim Belirlenmesi -&gt; Gereksinim Analizi</a:t>
            </a:r>
          </a:p>
        </p:txBody>
      </p:sp>
      <p:sp>
        <p:nvSpPr>
          <p:cNvPr id="11" name="Text Placeholder 10">
            <a:extLst>
              <a:ext uri="{FF2B5EF4-FFF2-40B4-BE49-F238E27FC236}">
                <a16:creationId xmlns:a16="http://schemas.microsoft.com/office/drawing/2014/main" id="{2DDA8123-7ECD-2A44-A629-7F2DB0D01D34}"/>
              </a:ext>
            </a:extLst>
          </p:cNvPr>
          <p:cNvSpPr>
            <a:spLocks noGrp="1"/>
          </p:cNvSpPr>
          <p:nvPr>
            <p:ph type="body" sz="quarter" idx="11"/>
          </p:nvPr>
        </p:nvSpPr>
        <p:spPr>
          <a:xfrm>
            <a:off x="1328736" y="2238028"/>
            <a:ext cx="5631360" cy="3866326"/>
          </a:xfrm>
        </p:spPr>
        <p:txBody>
          <a:bodyPr>
            <a:noAutofit/>
          </a:bodyPr>
          <a:lstStyle/>
          <a:p>
            <a:pPr marL="0" indent="0">
              <a:buNone/>
            </a:pPr>
            <a:r>
              <a:rPr lang="tr-TR" altLang="tr-TR" b="1" dirty="0"/>
              <a:t>ÖRNEK: </a:t>
            </a:r>
            <a:r>
              <a:rPr lang="tr-TR" altLang="tr-TR" dirty="0"/>
              <a:t>Bir e-sınav sistemi</a:t>
            </a:r>
          </a:p>
          <a:p>
            <a:r>
              <a:rPr lang="tr-TR" altLang="tr-TR" dirty="0"/>
              <a:t>Sorular oluşturulur</a:t>
            </a:r>
          </a:p>
          <a:p>
            <a:pPr lvl="1"/>
            <a:r>
              <a:rPr lang="tr-TR" altLang="tr-TR" dirty="0"/>
              <a:t>Sistemi kimler kullanacak?</a:t>
            </a:r>
          </a:p>
          <a:p>
            <a:pPr lvl="1"/>
            <a:r>
              <a:rPr lang="tr-TR" altLang="tr-TR" dirty="0"/>
              <a:t>Kaç tip yönetici olacak? Yöneticilerin yetkileri neler olacak?</a:t>
            </a:r>
          </a:p>
          <a:p>
            <a:pPr lvl="1"/>
            <a:r>
              <a:rPr lang="tr-TR" altLang="tr-TR" dirty="0"/>
              <a:t>Öğretmenlerle ilgili hangi bilgiler tutulacak</a:t>
            </a:r>
          </a:p>
          <a:p>
            <a:pPr lvl="1"/>
            <a:r>
              <a:rPr lang="tr-TR" altLang="tr-TR" dirty="0"/>
              <a:t>Öğrencilerle ilgili hangi bilgiler tutulacak</a:t>
            </a:r>
          </a:p>
          <a:p>
            <a:pPr lvl="1"/>
            <a:r>
              <a:rPr lang="tr-TR" altLang="tr-TR" dirty="0"/>
              <a:t>Soruların içeriği neler olacak?</a:t>
            </a:r>
          </a:p>
          <a:p>
            <a:pPr lvl="1"/>
            <a:r>
              <a:rPr lang="tr-TR" altLang="tr-TR" dirty="0"/>
              <a:t>Sınavların uygulanmasında belirli bir zaman sınırlaması olacak mı?</a:t>
            </a:r>
          </a:p>
          <a:p>
            <a:pPr lvl="1"/>
            <a:endParaRPr lang="tr-TR" altLang="tr-TR" dirty="0"/>
          </a:p>
        </p:txBody>
      </p:sp>
      <p:graphicFrame>
        <p:nvGraphicFramePr>
          <p:cNvPr id="12" name="3 İçerik Yer Tutucusu">
            <a:extLst>
              <a:ext uri="{FF2B5EF4-FFF2-40B4-BE49-F238E27FC236}">
                <a16:creationId xmlns:a16="http://schemas.microsoft.com/office/drawing/2014/main" id="{2A327C7B-CF40-EB48-AB32-3C9ECDEC532F}"/>
              </a:ext>
            </a:extLst>
          </p:cNvPr>
          <p:cNvGraphicFramePr>
            <a:graphicFrameLocks/>
          </p:cNvGraphicFramePr>
          <p:nvPr/>
        </p:nvGraphicFramePr>
        <p:xfrm>
          <a:off x="7176120" y="2449462"/>
          <a:ext cx="4450264" cy="3499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7752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12FCB55E-59A0-A24E-82CA-C867595835BD}"/>
              </a:ext>
            </a:extLst>
          </p:cNvPr>
          <p:cNvSpPr>
            <a:spLocks noGrp="1"/>
          </p:cNvSpPr>
          <p:nvPr>
            <p:ph type="title"/>
          </p:nvPr>
        </p:nvSpPr>
        <p:spPr>
          <a:xfrm>
            <a:off x="1328737" y="786810"/>
            <a:ext cx="10297647" cy="841990"/>
          </a:xfrm>
        </p:spPr>
        <p:txBody>
          <a:bodyPr>
            <a:noAutofit/>
          </a:bodyPr>
          <a:lstStyle/>
          <a:p>
            <a:r>
              <a:rPr lang="tr-TR" sz="3400" dirty="0">
                <a:latin typeface="Raleway" panose="020B0503030101060003" pitchFamily="34" charset="77"/>
              </a:rPr>
              <a:t>GEREKSİNİM ANALİZİ VE VARLIK BAĞINTI DİYAGRAMI</a:t>
            </a:r>
            <a:endParaRPr lang="en-US" sz="3400" dirty="0">
              <a:latin typeface="Montserrat" pitchFamily="2" charset="77"/>
            </a:endParaRPr>
          </a:p>
        </p:txBody>
      </p:sp>
      <p:sp>
        <p:nvSpPr>
          <p:cNvPr id="21" name="Text Placeholder 20">
            <a:extLst>
              <a:ext uri="{FF2B5EF4-FFF2-40B4-BE49-F238E27FC236}">
                <a16:creationId xmlns:a16="http://schemas.microsoft.com/office/drawing/2014/main" id="{AE6AE7FB-4892-5B4E-A7DB-B0F56C1C98F7}"/>
              </a:ext>
            </a:extLst>
          </p:cNvPr>
          <p:cNvSpPr>
            <a:spLocks noGrp="1"/>
          </p:cNvSpPr>
          <p:nvPr>
            <p:ph type="body" sz="quarter" idx="12"/>
          </p:nvPr>
        </p:nvSpPr>
        <p:spPr>
          <a:xfrm>
            <a:off x="1328736" y="1818001"/>
            <a:ext cx="9735816" cy="602887"/>
          </a:xfrm>
        </p:spPr>
        <p:txBody>
          <a:bodyPr anchor="t"/>
          <a:lstStyle/>
          <a:p>
            <a:r>
              <a:rPr lang="tr-TR" dirty="0">
                <a:solidFill>
                  <a:schemeClr val="tx2">
                    <a:satMod val="130000"/>
                  </a:schemeClr>
                </a:solidFill>
              </a:rPr>
              <a:t>GEREKSİNİM ANALİZİ -&gt; 1 Gereksinim Belirlenmesi -&gt; Gereksinim Analizi</a:t>
            </a:r>
          </a:p>
        </p:txBody>
      </p:sp>
      <p:sp>
        <p:nvSpPr>
          <p:cNvPr id="11" name="Text Placeholder 10">
            <a:extLst>
              <a:ext uri="{FF2B5EF4-FFF2-40B4-BE49-F238E27FC236}">
                <a16:creationId xmlns:a16="http://schemas.microsoft.com/office/drawing/2014/main" id="{2DDA8123-7ECD-2A44-A629-7F2DB0D01D34}"/>
              </a:ext>
            </a:extLst>
          </p:cNvPr>
          <p:cNvSpPr>
            <a:spLocks noGrp="1"/>
          </p:cNvSpPr>
          <p:nvPr>
            <p:ph type="body" sz="quarter" idx="11"/>
          </p:nvPr>
        </p:nvSpPr>
        <p:spPr>
          <a:xfrm>
            <a:off x="1328736" y="2238028"/>
            <a:ext cx="5631360" cy="3866326"/>
          </a:xfrm>
        </p:spPr>
        <p:txBody>
          <a:bodyPr>
            <a:noAutofit/>
          </a:bodyPr>
          <a:lstStyle/>
          <a:p>
            <a:pPr marL="0" indent="0">
              <a:buNone/>
            </a:pPr>
            <a:r>
              <a:rPr lang="tr-TR" altLang="tr-TR" b="1" dirty="0"/>
              <a:t>ÖRNEK: </a:t>
            </a:r>
            <a:r>
              <a:rPr lang="tr-TR" altLang="tr-TR" dirty="0"/>
              <a:t>Bir e-sınav sistemi</a:t>
            </a:r>
          </a:p>
          <a:p>
            <a:r>
              <a:rPr lang="tr-TR" altLang="tr-TR" dirty="0"/>
              <a:t>Soruların cevapları toplanır</a:t>
            </a:r>
          </a:p>
          <a:p>
            <a:r>
              <a:rPr lang="tr-TR" altLang="tr-TR" dirty="0"/>
              <a:t>Eğer hedef kitlenin görüşlerinde çelişkili ve tutarsız noktalar varsa, bu görüşler üzerinde uzlaşma sağlanır.</a:t>
            </a:r>
          </a:p>
        </p:txBody>
      </p:sp>
      <p:graphicFrame>
        <p:nvGraphicFramePr>
          <p:cNvPr id="12" name="3 İçerik Yer Tutucusu">
            <a:extLst>
              <a:ext uri="{FF2B5EF4-FFF2-40B4-BE49-F238E27FC236}">
                <a16:creationId xmlns:a16="http://schemas.microsoft.com/office/drawing/2014/main" id="{2A327C7B-CF40-EB48-AB32-3C9ECDEC532F}"/>
              </a:ext>
            </a:extLst>
          </p:cNvPr>
          <p:cNvGraphicFramePr>
            <a:graphicFrameLocks/>
          </p:cNvGraphicFramePr>
          <p:nvPr/>
        </p:nvGraphicFramePr>
        <p:xfrm>
          <a:off x="7176120" y="2449462"/>
          <a:ext cx="4450264" cy="3499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3226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12FCB55E-59A0-A24E-82CA-C867595835BD}"/>
              </a:ext>
            </a:extLst>
          </p:cNvPr>
          <p:cNvSpPr>
            <a:spLocks noGrp="1"/>
          </p:cNvSpPr>
          <p:nvPr>
            <p:ph type="title"/>
          </p:nvPr>
        </p:nvSpPr>
        <p:spPr>
          <a:xfrm>
            <a:off x="1328737" y="786810"/>
            <a:ext cx="10297647" cy="841990"/>
          </a:xfrm>
        </p:spPr>
        <p:txBody>
          <a:bodyPr>
            <a:noAutofit/>
          </a:bodyPr>
          <a:lstStyle/>
          <a:p>
            <a:r>
              <a:rPr lang="tr-TR" sz="3400" dirty="0">
                <a:latin typeface="Raleway" panose="020B0503030101060003" pitchFamily="34" charset="77"/>
              </a:rPr>
              <a:t>GEREKSİNİM ANALİZİ VE VARLIK BAĞINTI DİYAGRAMI</a:t>
            </a:r>
            <a:endParaRPr lang="en-US" sz="3400" dirty="0">
              <a:latin typeface="Montserrat" pitchFamily="2" charset="77"/>
            </a:endParaRPr>
          </a:p>
        </p:txBody>
      </p:sp>
      <p:sp>
        <p:nvSpPr>
          <p:cNvPr id="21" name="Text Placeholder 20">
            <a:extLst>
              <a:ext uri="{FF2B5EF4-FFF2-40B4-BE49-F238E27FC236}">
                <a16:creationId xmlns:a16="http://schemas.microsoft.com/office/drawing/2014/main" id="{AE6AE7FB-4892-5B4E-A7DB-B0F56C1C98F7}"/>
              </a:ext>
            </a:extLst>
          </p:cNvPr>
          <p:cNvSpPr>
            <a:spLocks noGrp="1"/>
          </p:cNvSpPr>
          <p:nvPr>
            <p:ph type="body" sz="quarter" idx="12"/>
          </p:nvPr>
        </p:nvSpPr>
        <p:spPr>
          <a:xfrm>
            <a:off x="1328736" y="1818001"/>
            <a:ext cx="9735816" cy="602887"/>
          </a:xfrm>
        </p:spPr>
        <p:txBody>
          <a:bodyPr anchor="t"/>
          <a:lstStyle/>
          <a:p>
            <a:r>
              <a:rPr lang="tr-TR" dirty="0">
                <a:solidFill>
                  <a:schemeClr val="tx2">
                    <a:satMod val="130000"/>
                  </a:schemeClr>
                </a:solidFill>
              </a:rPr>
              <a:t>GEREKSİNİM ANALİZİ -&gt; 1 Gereksinim Belirlenmesi -&gt; Gereksinim Analizi</a:t>
            </a:r>
          </a:p>
        </p:txBody>
      </p:sp>
      <p:sp>
        <p:nvSpPr>
          <p:cNvPr id="11" name="Text Placeholder 10">
            <a:extLst>
              <a:ext uri="{FF2B5EF4-FFF2-40B4-BE49-F238E27FC236}">
                <a16:creationId xmlns:a16="http://schemas.microsoft.com/office/drawing/2014/main" id="{2DDA8123-7ECD-2A44-A629-7F2DB0D01D34}"/>
              </a:ext>
            </a:extLst>
          </p:cNvPr>
          <p:cNvSpPr>
            <a:spLocks noGrp="1"/>
          </p:cNvSpPr>
          <p:nvPr>
            <p:ph type="body" sz="quarter" idx="11"/>
          </p:nvPr>
        </p:nvSpPr>
        <p:spPr>
          <a:xfrm>
            <a:off x="1328736" y="2238028"/>
            <a:ext cx="5703368" cy="3866326"/>
          </a:xfrm>
        </p:spPr>
        <p:txBody>
          <a:bodyPr>
            <a:noAutofit/>
          </a:bodyPr>
          <a:lstStyle/>
          <a:p>
            <a:pPr marL="0" indent="0" algn="just">
              <a:buNone/>
            </a:pPr>
            <a:r>
              <a:rPr lang="tr-TR" altLang="tr-TR" b="1" dirty="0"/>
              <a:t>ÖRNEK: </a:t>
            </a:r>
            <a:r>
              <a:rPr lang="tr-TR" altLang="tr-TR" dirty="0"/>
              <a:t>Bir e-sınav sistemi</a:t>
            </a:r>
          </a:p>
          <a:p>
            <a:pPr marL="365760" indent="-283464" algn="just">
              <a:buFont typeface="Wingdings 2"/>
              <a:buChar char=""/>
              <a:defRPr/>
            </a:pPr>
            <a:r>
              <a:rPr lang="tr-TR" dirty="0"/>
              <a:t>Elde edilen veriler doğrultusunda veri gereksinimleri belirlenir.</a:t>
            </a:r>
          </a:p>
          <a:p>
            <a:pPr marL="365760" indent="-283464" algn="just">
              <a:buFont typeface="Wingdings 2"/>
              <a:buChar char=""/>
              <a:defRPr/>
            </a:pPr>
            <a:r>
              <a:rPr lang="tr-TR" b="1" dirty="0"/>
              <a:t>VG1: </a:t>
            </a:r>
            <a:r>
              <a:rPr lang="tr-TR" dirty="0"/>
              <a:t>Sistemi yönetici, öğretmen ve öğrenci kullanacak</a:t>
            </a:r>
          </a:p>
          <a:p>
            <a:pPr marL="365760" indent="-283464" algn="just">
              <a:buFont typeface="Wingdings 2"/>
              <a:buChar char=""/>
              <a:defRPr/>
            </a:pPr>
            <a:r>
              <a:rPr lang="tr-TR" b="1" dirty="0"/>
              <a:t>VG2: </a:t>
            </a:r>
            <a:r>
              <a:rPr lang="tr-TR" dirty="0"/>
              <a:t>İki tür yönetici olacak. Biri ana yönetici sistemdeki her tür bilgiye erişebilecek. Diğer yönetici sadece sınavların oluşturulması ile ilgili bilgileri görebilecek.</a:t>
            </a:r>
          </a:p>
          <a:p>
            <a:pPr marL="365760" indent="-283464" algn="just">
              <a:buFont typeface="Wingdings 2"/>
              <a:buChar char=""/>
              <a:defRPr/>
            </a:pPr>
            <a:r>
              <a:rPr lang="tr-TR" b="1" dirty="0"/>
              <a:t>VG3: </a:t>
            </a:r>
            <a:r>
              <a:rPr lang="tr-TR" dirty="0"/>
              <a:t>Öğretmenlerin adı, yaşı, alanı, e-posta bilgileri tutulacak.</a:t>
            </a:r>
            <a:endParaRPr lang="tr-TR" altLang="tr-TR" dirty="0"/>
          </a:p>
        </p:txBody>
      </p:sp>
      <p:graphicFrame>
        <p:nvGraphicFramePr>
          <p:cNvPr id="12" name="3 İçerik Yer Tutucusu">
            <a:extLst>
              <a:ext uri="{FF2B5EF4-FFF2-40B4-BE49-F238E27FC236}">
                <a16:creationId xmlns:a16="http://schemas.microsoft.com/office/drawing/2014/main" id="{2A327C7B-CF40-EB48-AB32-3C9ECDEC532F}"/>
              </a:ext>
            </a:extLst>
          </p:cNvPr>
          <p:cNvGraphicFramePr>
            <a:graphicFrameLocks/>
          </p:cNvGraphicFramePr>
          <p:nvPr/>
        </p:nvGraphicFramePr>
        <p:xfrm>
          <a:off x="7176120" y="2449462"/>
          <a:ext cx="4450264" cy="3499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3479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12FCB55E-59A0-A24E-82CA-C867595835BD}"/>
              </a:ext>
            </a:extLst>
          </p:cNvPr>
          <p:cNvSpPr>
            <a:spLocks noGrp="1"/>
          </p:cNvSpPr>
          <p:nvPr>
            <p:ph type="title"/>
          </p:nvPr>
        </p:nvSpPr>
        <p:spPr>
          <a:xfrm>
            <a:off x="1328737" y="786810"/>
            <a:ext cx="10297647" cy="841990"/>
          </a:xfrm>
        </p:spPr>
        <p:txBody>
          <a:bodyPr>
            <a:noAutofit/>
          </a:bodyPr>
          <a:lstStyle/>
          <a:p>
            <a:r>
              <a:rPr lang="tr-TR" sz="3400" dirty="0">
                <a:latin typeface="Raleway" panose="020B0503030101060003" pitchFamily="34" charset="77"/>
              </a:rPr>
              <a:t>GEREKSİNİM ANALİZİ VE VARLIK BAĞINTI DİYAGRAMI</a:t>
            </a:r>
            <a:endParaRPr lang="en-US" sz="3400" dirty="0">
              <a:latin typeface="Montserrat" pitchFamily="2" charset="77"/>
            </a:endParaRPr>
          </a:p>
        </p:txBody>
      </p:sp>
      <p:sp>
        <p:nvSpPr>
          <p:cNvPr id="21" name="Text Placeholder 20">
            <a:extLst>
              <a:ext uri="{FF2B5EF4-FFF2-40B4-BE49-F238E27FC236}">
                <a16:creationId xmlns:a16="http://schemas.microsoft.com/office/drawing/2014/main" id="{AE6AE7FB-4892-5B4E-A7DB-B0F56C1C98F7}"/>
              </a:ext>
            </a:extLst>
          </p:cNvPr>
          <p:cNvSpPr>
            <a:spLocks noGrp="1"/>
          </p:cNvSpPr>
          <p:nvPr>
            <p:ph type="body" sz="quarter" idx="12"/>
          </p:nvPr>
        </p:nvSpPr>
        <p:spPr>
          <a:xfrm>
            <a:off x="1328736" y="1818001"/>
            <a:ext cx="9735816" cy="602887"/>
          </a:xfrm>
        </p:spPr>
        <p:txBody>
          <a:bodyPr anchor="t"/>
          <a:lstStyle/>
          <a:p>
            <a:r>
              <a:rPr lang="tr-TR" dirty="0">
                <a:solidFill>
                  <a:schemeClr val="tx2">
                    <a:satMod val="130000"/>
                  </a:schemeClr>
                </a:solidFill>
              </a:rPr>
              <a:t>GEREKSİNİM ANALİZİ -&gt; 1 Gereksinim Belirlenmesi -&gt; Gereksinim Analizi</a:t>
            </a:r>
          </a:p>
        </p:txBody>
      </p:sp>
      <p:sp>
        <p:nvSpPr>
          <p:cNvPr id="11" name="Text Placeholder 10">
            <a:extLst>
              <a:ext uri="{FF2B5EF4-FFF2-40B4-BE49-F238E27FC236}">
                <a16:creationId xmlns:a16="http://schemas.microsoft.com/office/drawing/2014/main" id="{2DDA8123-7ECD-2A44-A629-7F2DB0D01D34}"/>
              </a:ext>
            </a:extLst>
          </p:cNvPr>
          <p:cNvSpPr>
            <a:spLocks noGrp="1"/>
          </p:cNvSpPr>
          <p:nvPr>
            <p:ph type="body" sz="quarter" idx="11"/>
          </p:nvPr>
        </p:nvSpPr>
        <p:spPr>
          <a:xfrm>
            <a:off x="1328736" y="2238028"/>
            <a:ext cx="5703368" cy="3866326"/>
          </a:xfrm>
        </p:spPr>
        <p:txBody>
          <a:bodyPr>
            <a:noAutofit/>
          </a:bodyPr>
          <a:lstStyle/>
          <a:p>
            <a:pPr marL="0" indent="0" algn="just">
              <a:buNone/>
            </a:pPr>
            <a:r>
              <a:rPr lang="tr-TR" altLang="tr-TR" b="1" dirty="0"/>
              <a:t>ÖRNEK: </a:t>
            </a:r>
            <a:r>
              <a:rPr lang="tr-TR" altLang="tr-TR" dirty="0"/>
              <a:t>Bir e-sınav sistemi</a:t>
            </a:r>
          </a:p>
          <a:p>
            <a:r>
              <a:rPr lang="tr-TR" altLang="tr-TR" dirty="0"/>
              <a:t>Veri tabanı geliştirme ekibi</a:t>
            </a:r>
          </a:p>
          <a:p>
            <a:pPr lvl="1"/>
            <a:r>
              <a:rPr lang="tr-TR" altLang="tr-TR" sz="1600" dirty="0"/>
              <a:t>Veri gereksinimleri doğrultusunda elde ettiği bilgileri gözden geçirmeli</a:t>
            </a:r>
          </a:p>
          <a:p>
            <a:pPr lvl="2"/>
            <a:r>
              <a:rPr lang="tr-TR" altLang="tr-TR" sz="1600" dirty="0"/>
              <a:t>İlgili veri gereksinimlerini gruplamalı</a:t>
            </a:r>
          </a:p>
          <a:p>
            <a:pPr lvl="2"/>
            <a:r>
              <a:rPr lang="tr-TR" altLang="tr-TR" sz="1600" dirty="0"/>
              <a:t>Gereksiz olanları çıkarmalıdır.</a:t>
            </a:r>
          </a:p>
        </p:txBody>
      </p:sp>
      <p:graphicFrame>
        <p:nvGraphicFramePr>
          <p:cNvPr id="12" name="3 İçerik Yer Tutucusu">
            <a:extLst>
              <a:ext uri="{FF2B5EF4-FFF2-40B4-BE49-F238E27FC236}">
                <a16:creationId xmlns:a16="http://schemas.microsoft.com/office/drawing/2014/main" id="{2A327C7B-CF40-EB48-AB32-3C9ECDEC532F}"/>
              </a:ext>
            </a:extLst>
          </p:cNvPr>
          <p:cNvGraphicFramePr>
            <a:graphicFrameLocks/>
          </p:cNvGraphicFramePr>
          <p:nvPr/>
        </p:nvGraphicFramePr>
        <p:xfrm>
          <a:off x="7176120" y="2449462"/>
          <a:ext cx="4450264" cy="3499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4803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12FCB55E-59A0-A24E-82CA-C867595835BD}"/>
              </a:ext>
            </a:extLst>
          </p:cNvPr>
          <p:cNvSpPr>
            <a:spLocks noGrp="1"/>
          </p:cNvSpPr>
          <p:nvPr>
            <p:ph type="title"/>
          </p:nvPr>
        </p:nvSpPr>
        <p:spPr>
          <a:xfrm>
            <a:off x="1328737" y="786810"/>
            <a:ext cx="10297647" cy="841990"/>
          </a:xfrm>
        </p:spPr>
        <p:txBody>
          <a:bodyPr>
            <a:noAutofit/>
          </a:bodyPr>
          <a:lstStyle/>
          <a:p>
            <a:r>
              <a:rPr lang="tr-TR" sz="3400" dirty="0">
                <a:latin typeface="Raleway" panose="020B0503030101060003" pitchFamily="34" charset="77"/>
              </a:rPr>
              <a:t>GEREKSİNİM ANALİZİ VE VARLIK BAĞINTI DİYAGRAMI</a:t>
            </a:r>
            <a:endParaRPr lang="en-US" sz="3400" dirty="0">
              <a:latin typeface="Montserrat" pitchFamily="2" charset="77"/>
            </a:endParaRPr>
          </a:p>
        </p:txBody>
      </p:sp>
      <p:sp>
        <p:nvSpPr>
          <p:cNvPr id="21" name="Text Placeholder 20">
            <a:extLst>
              <a:ext uri="{FF2B5EF4-FFF2-40B4-BE49-F238E27FC236}">
                <a16:creationId xmlns:a16="http://schemas.microsoft.com/office/drawing/2014/main" id="{AE6AE7FB-4892-5B4E-A7DB-B0F56C1C98F7}"/>
              </a:ext>
            </a:extLst>
          </p:cNvPr>
          <p:cNvSpPr>
            <a:spLocks noGrp="1"/>
          </p:cNvSpPr>
          <p:nvPr>
            <p:ph type="body" sz="quarter" idx="12"/>
          </p:nvPr>
        </p:nvSpPr>
        <p:spPr>
          <a:xfrm>
            <a:off x="1328736" y="1818001"/>
            <a:ext cx="9735816" cy="602887"/>
          </a:xfrm>
        </p:spPr>
        <p:txBody>
          <a:bodyPr anchor="t"/>
          <a:lstStyle/>
          <a:p>
            <a:r>
              <a:rPr lang="tr-TR" dirty="0">
                <a:solidFill>
                  <a:schemeClr val="tx2">
                    <a:satMod val="130000"/>
                  </a:schemeClr>
                </a:solidFill>
              </a:rPr>
              <a:t>GEREKSİNİM ANALİZİ -&gt; 1 Gereksinim Belirlenmesi -&gt; Gereksinim Analizi</a:t>
            </a:r>
          </a:p>
        </p:txBody>
      </p:sp>
      <p:sp>
        <p:nvSpPr>
          <p:cNvPr id="11" name="Text Placeholder 10">
            <a:extLst>
              <a:ext uri="{FF2B5EF4-FFF2-40B4-BE49-F238E27FC236}">
                <a16:creationId xmlns:a16="http://schemas.microsoft.com/office/drawing/2014/main" id="{2DDA8123-7ECD-2A44-A629-7F2DB0D01D34}"/>
              </a:ext>
            </a:extLst>
          </p:cNvPr>
          <p:cNvSpPr>
            <a:spLocks noGrp="1"/>
          </p:cNvSpPr>
          <p:nvPr>
            <p:ph type="body" sz="quarter" idx="11"/>
          </p:nvPr>
        </p:nvSpPr>
        <p:spPr>
          <a:xfrm>
            <a:off x="1328736" y="2238028"/>
            <a:ext cx="5703368" cy="3866326"/>
          </a:xfrm>
        </p:spPr>
        <p:txBody>
          <a:bodyPr>
            <a:noAutofit/>
          </a:bodyPr>
          <a:lstStyle/>
          <a:p>
            <a:pPr marL="0" indent="0" algn="just">
              <a:buNone/>
            </a:pPr>
            <a:r>
              <a:rPr lang="tr-TR" altLang="tr-TR" b="1" dirty="0"/>
              <a:t>ÖRNEK: </a:t>
            </a:r>
            <a:r>
              <a:rPr lang="tr-TR" altLang="tr-TR" dirty="0"/>
              <a:t>Bir e-sınav sistemi</a:t>
            </a:r>
          </a:p>
          <a:p>
            <a:r>
              <a:rPr lang="tr-TR" altLang="tr-TR" dirty="0"/>
              <a:t>Veri gereksinimlerine ilişkin elde edilen son rapor</a:t>
            </a:r>
          </a:p>
          <a:p>
            <a:pPr lvl="1"/>
            <a:r>
              <a:rPr lang="tr-TR" altLang="tr-TR" sz="1600" dirty="0"/>
              <a:t>Kullanıcıların ve proje sahibinin onayına sunulmalı</a:t>
            </a:r>
          </a:p>
          <a:p>
            <a:pPr lvl="1"/>
            <a:r>
              <a:rPr lang="tr-TR" altLang="tr-TR" sz="1600" dirty="0"/>
              <a:t> Formlar, raporlar ve menüler için örnekler hazırlanarak kullanıcıların görüşleri alınmalıdır.</a:t>
            </a:r>
          </a:p>
        </p:txBody>
      </p:sp>
      <p:graphicFrame>
        <p:nvGraphicFramePr>
          <p:cNvPr id="12" name="3 İçerik Yer Tutucusu">
            <a:extLst>
              <a:ext uri="{FF2B5EF4-FFF2-40B4-BE49-F238E27FC236}">
                <a16:creationId xmlns:a16="http://schemas.microsoft.com/office/drawing/2014/main" id="{2A327C7B-CF40-EB48-AB32-3C9ECDEC532F}"/>
              </a:ext>
            </a:extLst>
          </p:cNvPr>
          <p:cNvGraphicFramePr>
            <a:graphicFrameLocks/>
          </p:cNvGraphicFramePr>
          <p:nvPr/>
        </p:nvGraphicFramePr>
        <p:xfrm>
          <a:off x="7176120" y="2449462"/>
          <a:ext cx="4450264" cy="3499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8850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12FCB55E-59A0-A24E-82CA-C867595835BD}"/>
              </a:ext>
            </a:extLst>
          </p:cNvPr>
          <p:cNvSpPr>
            <a:spLocks noGrp="1"/>
          </p:cNvSpPr>
          <p:nvPr>
            <p:ph type="title"/>
          </p:nvPr>
        </p:nvSpPr>
        <p:spPr>
          <a:xfrm>
            <a:off x="1328737" y="786810"/>
            <a:ext cx="10297647" cy="841990"/>
          </a:xfrm>
        </p:spPr>
        <p:txBody>
          <a:bodyPr>
            <a:noAutofit/>
          </a:bodyPr>
          <a:lstStyle/>
          <a:p>
            <a:r>
              <a:rPr lang="tr-TR" sz="3400" dirty="0">
                <a:latin typeface="Raleway" panose="020B0503030101060003" pitchFamily="34" charset="77"/>
              </a:rPr>
              <a:t>GEREKSİNİM ANALİZİ VE VARLIK BAĞINTI DİYAGRAMI</a:t>
            </a:r>
            <a:endParaRPr lang="en-US" sz="3400" dirty="0">
              <a:latin typeface="Montserrat" pitchFamily="2" charset="77"/>
            </a:endParaRPr>
          </a:p>
        </p:txBody>
      </p:sp>
      <p:sp>
        <p:nvSpPr>
          <p:cNvPr id="21" name="Text Placeholder 20">
            <a:extLst>
              <a:ext uri="{FF2B5EF4-FFF2-40B4-BE49-F238E27FC236}">
                <a16:creationId xmlns:a16="http://schemas.microsoft.com/office/drawing/2014/main" id="{AE6AE7FB-4892-5B4E-A7DB-B0F56C1C98F7}"/>
              </a:ext>
            </a:extLst>
          </p:cNvPr>
          <p:cNvSpPr>
            <a:spLocks noGrp="1"/>
          </p:cNvSpPr>
          <p:nvPr>
            <p:ph type="body" sz="quarter" idx="12"/>
          </p:nvPr>
        </p:nvSpPr>
        <p:spPr>
          <a:xfrm>
            <a:off x="1328736" y="1818001"/>
            <a:ext cx="6135416" cy="602887"/>
          </a:xfrm>
        </p:spPr>
        <p:txBody>
          <a:bodyPr anchor="t"/>
          <a:lstStyle/>
          <a:p>
            <a:r>
              <a:rPr lang="tr-TR" dirty="0">
                <a:solidFill>
                  <a:schemeClr val="tx2">
                    <a:satMod val="130000"/>
                  </a:schemeClr>
                </a:solidFill>
              </a:rPr>
              <a:t>GEREKSİNİM ANALİZİ -&gt; 2 Kavramsal Model</a:t>
            </a:r>
          </a:p>
        </p:txBody>
      </p:sp>
      <p:sp>
        <p:nvSpPr>
          <p:cNvPr id="11" name="Text Placeholder 10">
            <a:extLst>
              <a:ext uri="{FF2B5EF4-FFF2-40B4-BE49-F238E27FC236}">
                <a16:creationId xmlns:a16="http://schemas.microsoft.com/office/drawing/2014/main" id="{2DDA8123-7ECD-2A44-A629-7F2DB0D01D34}"/>
              </a:ext>
            </a:extLst>
          </p:cNvPr>
          <p:cNvSpPr>
            <a:spLocks noGrp="1"/>
          </p:cNvSpPr>
          <p:nvPr>
            <p:ph type="body" sz="quarter" idx="11"/>
          </p:nvPr>
        </p:nvSpPr>
        <p:spPr>
          <a:xfrm>
            <a:off x="5885886" y="2181448"/>
            <a:ext cx="5970754" cy="3866326"/>
          </a:xfrm>
        </p:spPr>
        <p:txBody>
          <a:bodyPr>
            <a:noAutofit/>
          </a:bodyPr>
          <a:lstStyle/>
          <a:p>
            <a:r>
              <a:rPr lang="tr-TR" altLang="tr-TR" dirty="0"/>
              <a:t>Kullanıcıların ve proje sahibinin anlayabileceği şekilde hazırlanan gereksinim modeli, veri tabanı uzmanları tarafından veri tabanı tasarımında kullanılabilecek bir modele dönüştürülmelidir,</a:t>
            </a:r>
          </a:p>
          <a:p>
            <a:r>
              <a:rPr lang="tr-TR" altLang="tr-TR" dirty="0"/>
              <a:t>Bu modele Kavramsal model adı verilir.</a:t>
            </a:r>
          </a:p>
          <a:p>
            <a:r>
              <a:rPr lang="tr-TR" altLang="tr-TR" dirty="0"/>
              <a:t>Kavramsal modellemede gereksinim analizini temsil eden </a:t>
            </a:r>
            <a:r>
              <a:rPr lang="tr-TR" altLang="tr-TR" b="1" dirty="0"/>
              <a:t>Varlık Bağıntı (ER) Diyagramları </a:t>
            </a:r>
            <a:r>
              <a:rPr lang="tr-TR" altLang="tr-TR" dirty="0"/>
              <a:t>hazırlanır.</a:t>
            </a:r>
          </a:p>
        </p:txBody>
      </p:sp>
      <p:graphicFrame>
        <p:nvGraphicFramePr>
          <p:cNvPr id="7" name="İçerik Yer Tutucusu 3">
            <a:extLst>
              <a:ext uri="{FF2B5EF4-FFF2-40B4-BE49-F238E27FC236}">
                <a16:creationId xmlns:a16="http://schemas.microsoft.com/office/drawing/2014/main" id="{73342FA7-C34B-5E4F-8723-B75626BFBEA7}"/>
              </a:ext>
            </a:extLst>
          </p:cNvPr>
          <p:cNvGraphicFramePr>
            <a:graphicFrameLocks/>
          </p:cNvGraphicFramePr>
          <p:nvPr/>
        </p:nvGraphicFramePr>
        <p:xfrm>
          <a:off x="695400" y="2200629"/>
          <a:ext cx="5271320" cy="35745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Yuvarlatılmış Dikdörtgen 2">
            <a:extLst>
              <a:ext uri="{FF2B5EF4-FFF2-40B4-BE49-F238E27FC236}">
                <a16:creationId xmlns:a16="http://schemas.microsoft.com/office/drawing/2014/main" id="{78154FC1-7E88-5047-936B-DE2A3CD00462}"/>
              </a:ext>
            </a:extLst>
          </p:cNvPr>
          <p:cNvSpPr/>
          <p:nvPr/>
        </p:nvSpPr>
        <p:spPr>
          <a:xfrm>
            <a:off x="2213515" y="3068960"/>
            <a:ext cx="1290197" cy="957214"/>
          </a:xfrm>
          <a:prstGeom prst="round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rgbClr val="FF0000"/>
              </a:solidFill>
            </a:endParaRPr>
          </a:p>
        </p:txBody>
      </p:sp>
    </p:spTree>
    <p:extLst>
      <p:ext uri="{BB962C8B-B14F-4D97-AF65-F5344CB8AC3E}">
        <p14:creationId xmlns:p14="http://schemas.microsoft.com/office/powerpoint/2010/main" val="3181950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12FCB55E-59A0-A24E-82CA-C867595835BD}"/>
              </a:ext>
            </a:extLst>
          </p:cNvPr>
          <p:cNvSpPr>
            <a:spLocks noGrp="1"/>
          </p:cNvSpPr>
          <p:nvPr>
            <p:ph type="title"/>
          </p:nvPr>
        </p:nvSpPr>
        <p:spPr>
          <a:xfrm>
            <a:off x="1328737" y="786810"/>
            <a:ext cx="10297647" cy="841990"/>
          </a:xfrm>
        </p:spPr>
        <p:txBody>
          <a:bodyPr>
            <a:noAutofit/>
          </a:bodyPr>
          <a:lstStyle/>
          <a:p>
            <a:r>
              <a:rPr lang="tr-TR" sz="3400" dirty="0">
                <a:latin typeface="Raleway" panose="020B0503030101060003" pitchFamily="34" charset="77"/>
              </a:rPr>
              <a:t>GEREKSİNİM ANALİZİ VE VARLIK BAĞINTI DİYAGRAMI</a:t>
            </a:r>
            <a:endParaRPr lang="en-US" sz="3400" dirty="0">
              <a:latin typeface="Montserrat" pitchFamily="2" charset="77"/>
            </a:endParaRPr>
          </a:p>
        </p:txBody>
      </p:sp>
      <p:sp>
        <p:nvSpPr>
          <p:cNvPr id="21" name="Text Placeholder 20">
            <a:extLst>
              <a:ext uri="{FF2B5EF4-FFF2-40B4-BE49-F238E27FC236}">
                <a16:creationId xmlns:a16="http://schemas.microsoft.com/office/drawing/2014/main" id="{AE6AE7FB-4892-5B4E-A7DB-B0F56C1C98F7}"/>
              </a:ext>
            </a:extLst>
          </p:cNvPr>
          <p:cNvSpPr>
            <a:spLocks noGrp="1"/>
          </p:cNvSpPr>
          <p:nvPr>
            <p:ph type="body" sz="quarter" idx="12"/>
          </p:nvPr>
        </p:nvSpPr>
        <p:spPr>
          <a:xfrm>
            <a:off x="1328736" y="1818001"/>
            <a:ext cx="6135416" cy="602887"/>
          </a:xfrm>
        </p:spPr>
        <p:txBody>
          <a:bodyPr anchor="t"/>
          <a:lstStyle/>
          <a:p>
            <a:r>
              <a:rPr lang="tr-TR" dirty="0">
                <a:solidFill>
                  <a:schemeClr val="tx2">
                    <a:satMod val="130000"/>
                  </a:schemeClr>
                </a:solidFill>
              </a:rPr>
              <a:t>GEREKSİNİM ANALİZİ -&gt; 3 Mantıksal Model</a:t>
            </a:r>
          </a:p>
        </p:txBody>
      </p:sp>
      <p:sp>
        <p:nvSpPr>
          <p:cNvPr id="11" name="Text Placeholder 10">
            <a:extLst>
              <a:ext uri="{FF2B5EF4-FFF2-40B4-BE49-F238E27FC236}">
                <a16:creationId xmlns:a16="http://schemas.microsoft.com/office/drawing/2014/main" id="{2DDA8123-7ECD-2A44-A629-7F2DB0D01D34}"/>
              </a:ext>
            </a:extLst>
          </p:cNvPr>
          <p:cNvSpPr>
            <a:spLocks noGrp="1"/>
          </p:cNvSpPr>
          <p:nvPr>
            <p:ph type="body" sz="quarter" idx="11"/>
          </p:nvPr>
        </p:nvSpPr>
        <p:spPr>
          <a:xfrm>
            <a:off x="5885886" y="2181448"/>
            <a:ext cx="5970754" cy="3866326"/>
          </a:xfrm>
        </p:spPr>
        <p:txBody>
          <a:bodyPr>
            <a:noAutofit/>
          </a:bodyPr>
          <a:lstStyle/>
          <a:p>
            <a:pPr algn="just"/>
            <a:r>
              <a:rPr lang="tr-TR" altLang="tr-TR" dirty="0"/>
              <a:t>Mevcut sistemin modellenmesinden sonra, sistemin veri tabanı yazılımında modeli modeli oluşturulur.</a:t>
            </a:r>
          </a:p>
          <a:p>
            <a:pPr algn="just"/>
            <a:r>
              <a:rPr lang="tr-TR" altLang="tr-TR" dirty="0"/>
              <a:t>Bu model, önerilen sistemin işlevsel yapısı, ilişkisel yapısı, veri yapısı ve kullanıcı </a:t>
            </a:r>
            <a:r>
              <a:rPr lang="tr-TR" altLang="tr-TR" dirty="0" err="1"/>
              <a:t>arayüzünü</a:t>
            </a:r>
            <a:r>
              <a:rPr lang="tr-TR" altLang="tr-TR" dirty="0"/>
              <a:t> içermektedir.</a:t>
            </a:r>
          </a:p>
          <a:p>
            <a:pPr algn="just"/>
            <a:r>
              <a:rPr lang="tr-TR" altLang="tr-TR" dirty="0"/>
              <a:t>Bu modelde daha çok, bilgi sistemini geliştirecek teknik personele (Sistem tasarımcıları, programcılar) yöneliktir.</a:t>
            </a:r>
          </a:p>
          <a:p>
            <a:pPr algn="just"/>
            <a:r>
              <a:rPr lang="tr-TR" altLang="tr-TR" dirty="0"/>
              <a:t>Mantıksal model kolaylıkla fiziksel modele (Program parçaları, veri tabanı tabloları vb.) dönüştürülebilir.</a:t>
            </a:r>
          </a:p>
        </p:txBody>
      </p:sp>
      <p:graphicFrame>
        <p:nvGraphicFramePr>
          <p:cNvPr id="7" name="İçerik Yer Tutucusu 3">
            <a:extLst>
              <a:ext uri="{FF2B5EF4-FFF2-40B4-BE49-F238E27FC236}">
                <a16:creationId xmlns:a16="http://schemas.microsoft.com/office/drawing/2014/main" id="{73342FA7-C34B-5E4F-8723-B75626BFBEA7}"/>
              </a:ext>
            </a:extLst>
          </p:cNvPr>
          <p:cNvGraphicFramePr>
            <a:graphicFrameLocks/>
          </p:cNvGraphicFramePr>
          <p:nvPr/>
        </p:nvGraphicFramePr>
        <p:xfrm>
          <a:off x="695400" y="2200629"/>
          <a:ext cx="5271320" cy="35745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Yuvarlatılmış Dikdörtgen 2">
            <a:extLst>
              <a:ext uri="{FF2B5EF4-FFF2-40B4-BE49-F238E27FC236}">
                <a16:creationId xmlns:a16="http://schemas.microsoft.com/office/drawing/2014/main" id="{78154FC1-7E88-5047-936B-DE2A3CD00462}"/>
              </a:ext>
            </a:extLst>
          </p:cNvPr>
          <p:cNvSpPr/>
          <p:nvPr/>
        </p:nvSpPr>
        <p:spPr>
          <a:xfrm>
            <a:off x="3143673" y="3983954"/>
            <a:ext cx="1296144" cy="957214"/>
          </a:xfrm>
          <a:prstGeom prst="round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rgbClr val="FF0000"/>
              </a:solidFill>
            </a:endParaRPr>
          </a:p>
        </p:txBody>
      </p:sp>
    </p:spTree>
    <p:extLst>
      <p:ext uri="{BB962C8B-B14F-4D97-AF65-F5344CB8AC3E}">
        <p14:creationId xmlns:p14="http://schemas.microsoft.com/office/powerpoint/2010/main" val="30790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12FCB55E-59A0-A24E-82CA-C867595835BD}"/>
              </a:ext>
            </a:extLst>
          </p:cNvPr>
          <p:cNvSpPr>
            <a:spLocks noGrp="1"/>
          </p:cNvSpPr>
          <p:nvPr>
            <p:ph type="title"/>
          </p:nvPr>
        </p:nvSpPr>
        <p:spPr>
          <a:xfrm>
            <a:off x="1328737" y="786810"/>
            <a:ext cx="10297647" cy="841990"/>
          </a:xfrm>
        </p:spPr>
        <p:txBody>
          <a:bodyPr>
            <a:noAutofit/>
          </a:bodyPr>
          <a:lstStyle/>
          <a:p>
            <a:r>
              <a:rPr lang="tr-TR" sz="3400" dirty="0">
                <a:latin typeface="Raleway" panose="020B0503030101060003" pitchFamily="34" charset="77"/>
              </a:rPr>
              <a:t>GEREKSİNİM ANALİZİ VE VARLIK BAĞINTI DİYAGRAMI</a:t>
            </a:r>
            <a:endParaRPr lang="en-US" sz="3400" dirty="0">
              <a:latin typeface="Montserrat" pitchFamily="2" charset="77"/>
            </a:endParaRPr>
          </a:p>
        </p:txBody>
      </p:sp>
      <p:sp>
        <p:nvSpPr>
          <p:cNvPr id="21" name="Text Placeholder 20">
            <a:extLst>
              <a:ext uri="{FF2B5EF4-FFF2-40B4-BE49-F238E27FC236}">
                <a16:creationId xmlns:a16="http://schemas.microsoft.com/office/drawing/2014/main" id="{AE6AE7FB-4892-5B4E-A7DB-B0F56C1C98F7}"/>
              </a:ext>
            </a:extLst>
          </p:cNvPr>
          <p:cNvSpPr>
            <a:spLocks noGrp="1"/>
          </p:cNvSpPr>
          <p:nvPr>
            <p:ph type="body" sz="quarter" idx="12"/>
          </p:nvPr>
        </p:nvSpPr>
        <p:spPr>
          <a:xfrm>
            <a:off x="1328736" y="1818001"/>
            <a:ext cx="6135416" cy="602887"/>
          </a:xfrm>
        </p:spPr>
        <p:txBody>
          <a:bodyPr anchor="t"/>
          <a:lstStyle/>
          <a:p>
            <a:r>
              <a:rPr lang="tr-TR" dirty="0">
                <a:solidFill>
                  <a:schemeClr val="tx2">
                    <a:satMod val="130000"/>
                  </a:schemeClr>
                </a:solidFill>
              </a:rPr>
              <a:t>GEREKSİNİM ANALİZİ -&gt; 4 Fiziksel Model</a:t>
            </a:r>
          </a:p>
        </p:txBody>
      </p:sp>
      <p:sp>
        <p:nvSpPr>
          <p:cNvPr id="11" name="Text Placeholder 10">
            <a:extLst>
              <a:ext uri="{FF2B5EF4-FFF2-40B4-BE49-F238E27FC236}">
                <a16:creationId xmlns:a16="http://schemas.microsoft.com/office/drawing/2014/main" id="{2DDA8123-7ECD-2A44-A629-7F2DB0D01D34}"/>
              </a:ext>
            </a:extLst>
          </p:cNvPr>
          <p:cNvSpPr>
            <a:spLocks noGrp="1"/>
          </p:cNvSpPr>
          <p:nvPr>
            <p:ph type="body" sz="quarter" idx="11"/>
          </p:nvPr>
        </p:nvSpPr>
        <p:spPr>
          <a:xfrm>
            <a:off x="5885886" y="2181448"/>
            <a:ext cx="5970754" cy="3866326"/>
          </a:xfrm>
        </p:spPr>
        <p:txBody>
          <a:bodyPr>
            <a:noAutofit/>
          </a:bodyPr>
          <a:lstStyle/>
          <a:p>
            <a:pPr algn="just"/>
            <a:r>
              <a:rPr lang="tr-TR" altLang="tr-TR" dirty="0"/>
              <a:t>Tablolar oluşmuş ve tablolar arası ilişkisel model tamamlanmıştır. Bu modelde artık bir veri tabanı oluşturulmuştur. </a:t>
            </a:r>
          </a:p>
          <a:p>
            <a:pPr algn="just"/>
            <a:r>
              <a:rPr lang="tr-TR" altLang="tr-TR" dirty="0"/>
              <a:t>Veri tabanı sunucu veya </a:t>
            </a:r>
            <a:r>
              <a:rPr lang="tr-TR" altLang="tr-TR" dirty="0" err="1"/>
              <a:t>local</a:t>
            </a:r>
            <a:r>
              <a:rPr lang="tr-TR" altLang="tr-TR" dirty="0"/>
              <a:t> üzerinde çalışacak bir hale gelmiştir.</a:t>
            </a:r>
          </a:p>
        </p:txBody>
      </p:sp>
      <p:graphicFrame>
        <p:nvGraphicFramePr>
          <p:cNvPr id="7" name="İçerik Yer Tutucusu 3">
            <a:extLst>
              <a:ext uri="{FF2B5EF4-FFF2-40B4-BE49-F238E27FC236}">
                <a16:creationId xmlns:a16="http://schemas.microsoft.com/office/drawing/2014/main" id="{73342FA7-C34B-5E4F-8723-B75626BFBEA7}"/>
              </a:ext>
            </a:extLst>
          </p:cNvPr>
          <p:cNvGraphicFramePr>
            <a:graphicFrameLocks/>
          </p:cNvGraphicFramePr>
          <p:nvPr/>
        </p:nvGraphicFramePr>
        <p:xfrm>
          <a:off x="695400" y="2200629"/>
          <a:ext cx="5271320" cy="35745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Yuvarlatılmış Dikdörtgen 2">
            <a:extLst>
              <a:ext uri="{FF2B5EF4-FFF2-40B4-BE49-F238E27FC236}">
                <a16:creationId xmlns:a16="http://schemas.microsoft.com/office/drawing/2014/main" id="{78154FC1-7E88-5047-936B-DE2A3CD00462}"/>
              </a:ext>
            </a:extLst>
          </p:cNvPr>
          <p:cNvSpPr/>
          <p:nvPr/>
        </p:nvSpPr>
        <p:spPr>
          <a:xfrm>
            <a:off x="4079776" y="4869160"/>
            <a:ext cx="1368152" cy="957214"/>
          </a:xfrm>
          <a:prstGeom prst="round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rgbClr val="FF0000"/>
              </a:solidFill>
            </a:endParaRPr>
          </a:p>
        </p:txBody>
      </p:sp>
      <p:pic>
        <p:nvPicPr>
          <p:cNvPr id="3" name="Picture 2">
            <a:extLst>
              <a:ext uri="{FF2B5EF4-FFF2-40B4-BE49-F238E27FC236}">
                <a16:creationId xmlns:a16="http://schemas.microsoft.com/office/drawing/2014/main" id="{DAB054F3-7D62-9A42-8C6F-9ED34361EF7E}"/>
              </a:ext>
            </a:extLst>
          </p:cNvPr>
          <p:cNvPicPr>
            <a:picLocks noChangeAspect="1"/>
          </p:cNvPicPr>
          <p:nvPr/>
        </p:nvPicPr>
        <p:blipFill>
          <a:blip r:embed="rId8"/>
          <a:stretch>
            <a:fillRect/>
          </a:stretch>
        </p:blipFill>
        <p:spPr>
          <a:xfrm>
            <a:off x="10290100" y="4355920"/>
            <a:ext cx="1206500" cy="1676400"/>
          </a:xfrm>
          <a:prstGeom prst="rect">
            <a:avLst/>
          </a:prstGeom>
        </p:spPr>
      </p:pic>
    </p:spTree>
    <p:extLst>
      <p:ext uri="{BB962C8B-B14F-4D97-AF65-F5344CB8AC3E}">
        <p14:creationId xmlns:p14="http://schemas.microsoft.com/office/powerpoint/2010/main" val="2099247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12FCB55E-59A0-A24E-82CA-C867595835BD}"/>
              </a:ext>
            </a:extLst>
          </p:cNvPr>
          <p:cNvSpPr>
            <a:spLocks noGrp="1"/>
          </p:cNvSpPr>
          <p:nvPr>
            <p:ph type="title"/>
          </p:nvPr>
        </p:nvSpPr>
        <p:spPr>
          <a:xfrm>
            <a:off x="1328737" y="1052736"/>
            <a:ext cx="4335215" cy="981289"/>
          </a:xfrm>
        </p:spPr>
        <p:txBody>
          <a:bodyPr>
            <a:noAutofit/>
          </a:bodyPr>
          <a:lstStyle/>
          <a:p>
            <a:r>
              <a:rPr lang="tr-TR" sz="2700" dirty="0">
                <a:latin typeface="Raleway" panose="020B0503030101060003" pitchFamily="34" charset="77"/>
              </a:rPr>
              <a:t>GEREKSİNİM ANALİZİ VE VARLIK BAĞINTI DİYAGRAMI</a:t>
            </a:r>
          </a:p>
        </p:txBody>
      </p:sp>
      <p:sp>
        <p:nvSpPr>
          <p:cNvPr id="21" name="Text Placeholder 20">
            <a:extLst>
              <a:ext uri="{FF2B5EF4-FFF2-40B4-BE49-F238E27FC236}">
                <a16:creationId xmlns:a16="http://schemas.microsoft.com/office/drawing/2014/main" id="{AE6AE7FB-4892-5B4E-A7DB-B0F56C1C98F7}"/>
              </a:ext>
            </a:extLst>
          </p:cNvPr>
          <p:cNvSpPr>
            <a:spLocks noGrp="1"/>
          </p:cNvSpPr>
          <p:nvPr>
            <p:ph type="body" sz="quarter" idx="12"/>
          </p:nvPr>
        </p:nvSpPr>
        <p:spPr>
          <a:xfrm>
            <a:off x="1328738" y="2132857"/>
            <a:ext cx="4335214" cy="288032"/>
          </a:xfrm>
        </p:spPr>
        <p:txBody>
          <a:bodyPr anchor="t">
            <a:normAutofit fontScale="70000" lnSpcReduction="20000"/>
          </a:bodyPr>
          <a:lstStyle/>
          <a:p>
            <a:r>
              <a:rPr lang="tr-TR" dirty="0">
                <a:solidFill>
                  <a:schemeClr val="tx2">
                    <a:satMod val="130000"/>
                  </a:schemeClr>
                </a:solidFill>
              </a:rPr>
              <a:t>VARLIK BAĞLANTI DİAGRAMI(ER DİAGRAMI)</a:t>
            </a:r>
          </a:p>
        </p:txBody>
      </p:sp>
      <p:sp>
        <p:nvSpPr>
          <p:cNvPr id="11" name="Text Placeholder 10">
            <a:extLst>
              <a:ext uri="{FF2B5EF4-FFF2-40B4-BE49-F238E27FC236}">
                <a16:creationId xmlns:a16="http://schemas.microsoft.com/office/drawing/2014/main" id="{2DDA8123-7ECD-2A44-A629-7F2DB0D01D34}"/>
              </a:ext>
            </a:extLst>
          </p:cNvPr>
          <p:cNvSpPr>
            <a:spLocks noGrp="1"/>
          </p:cNvSpPr>
          <p:nvPr>
            <p:ph type="body" sz="quarter" idx="11"/>
          </p:nvPr>
        </p:nvSpPr>
        <p:spPr>
          <a:xfrm>
            <a:off x="1328738" y="2564904"/>
            <a:ext cx="4191197" cy="3240360"/>
          </a:xfrm>
        </p:spPr>
        <p:txBody>
          <a:bodyPr>
            <a:noAutofit/>
          </a:bodyPr>
          <a:lstStyle/>
          <a:p>
            <a:pPr marL="0" indent="0" algn="just">
              <a:buNone/>
            </a:pPr>
            <a:r>
              <a:rPr lang="tr-TR" dirty="0"/>
              <a:t>Veri tabanı tasarımında en sık kullanılan tekniklerden bir tanesi olan ER (</a:t>
            </a:r>
            <a:r>
              <a:rPr lang="tr-TR" dirty="0" err="1"/>
              <a:t>Entity</a:t>
            </a:r>
            <a:r>
              <a:rPr lang="tr-TR" dirty="0"/>
              <a:t> </a:t>
            </a:r>
            <a:r>
              <a:rPr lang="tr-TR" dirty="0" err="1"/>
              <a:t>Relationship</a:t>
            </a:r>
            <a:r>
              <a:rPr lang="tr-TR" dirty="0"/>
              <a:t>) modeli, ilişkisel </a:t>
            </a:r>
            <a:r>
              <a:rPr lang="tr-TR" dirty="0" err="1"/>
              <a:t>veritabanı</a:t>
            </a:r>
            <a:r>
              <a:rPr lang="tr-TR" dirty="0"/>
              <a:t> yaklaşımının temelini oluşturmaktadır </a:t>
            </a:r>
          </a:p>
          <a:p>
            <a:pPr marL="0" indent="0" algn="just">
              <a:buNone/>
            </a:pPr>
            <a:r>
              <a:rPr lang="tr-TR" dirty="0"/>
              <a:t>ER modeli oluşturulacak veri tabanı nesneleri arasında ilişki kurarak, nesnelerin özelliklerini ortaya koyar.</a:t>
            </a:r>
          </a:p>
        </p:txBody>
      </p:sp>
      <p:pic>
        <p:nvPicPr>
          <p:cNvPr id="5" name="Picture Placeholder 4">
            <a:extLst>
              <a:ext uri="{FF2B5EF4-FFF2-40B4-BE49-F238E27FC236}">
                <a16:creationId xmlns:a16="http://schemas.microsoft.com/office/drawing/2014/main" id="{F1AF67EB-A440-4F40-861A-A266D594A0BE}"/>
              </a:ext>
            </a:extLst>
          </p:cNvPr>
          <p:cNvPicPr>
            <a:picLocks noGrp="1" noChangeAspect="1"/>
          </p:cNvPicPr>
          <p:nvPr>
            <p:ph type="pic" sz="quarter" idx="10"/>
          </p:nvPr>
        </p:nvPicPr>
        <p:blipFill rotWithShape="1">
          <a:blip r:embed="rId3"/>
          <a:srcRect l="3982" r="-701"/>
          <a:stretch/>
        </p:blipFill>
        <p:spPr>
          <a:xfrm>
            <a:off x="5807968" y="-3334"/>
            <a:ext cx="6528048" cy="6861333"/>
          </a:xfrm>
        </p:spPr>
      </p:pic>
    </p:spTree>
    <p:extLst>
      <p:ext uri="{BB962C8B-B14F-4D97-AF65-F5344CB8AC3E}">
        <p14:creationId xmlns:p14="http://schemas.microsoft.com/office/powerpoint/2010/main" val="360267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12FCB55E-59A0-A24E-82CA-C867595835BD}"/>
              </a:ext>
            </a:extLst>
          </p:cNvPr>
          <p:cNvSpPr>
            <a:spLocks noGrp="1"/>
          </p:cNvSpPr>
          <p:nvPr>
            <p:ph type="title"/>
          </p:nvPr>
        </p:nvSpPr>
        <p:spPr>
          <a:xfrm>
            <a:off x="1328737" y="836712"/>
            <a:ext cx="9951839" cy="576064"/>
          </a:xfrm>
        </p:spPr>
        <p:txBody>
          <a:bodyPr>
            <a:noAutofit/>
          </a:bodyPr>
          <a:lstStyle/>
          <a:p>
            <a:r>
              <a:rPr lang="tr-TR" sz="3300" dirty="0">
                <a:latin typeface="Raleway" panose="020B0503030101060003" pitchFamily="34" charset="77"/>
              </a:rPr>
              <a:t>GEREKSİNİM ANALİZİ VE VARLIK BAĞINTI DİYAGRAMI</a:t>
            </a:r>
          </a:p>
        </p:txBody>
      </p:sp>
      <p:sp>
        <p:nvSpPr>
          <p:cNvPr id="21" name="Text Placeholder 20">
            <a:extLst>
              <a:ext uri="{FF2B5EF4-FFF2-40B4-BE49-F238E27FC236}">
                <a16:creationId xmlns:a16="http://schemas.microsoft.com/office/drawing/2014/main" id="{AE6AE7FB-4892-5B4E-A7DB-B0F56C1C98F7}"/>
              </a:ext>
            </a:extLst>
          </p:cNvPr>
          <p:cNvSpPr>
            <a:spLocks noGrp="1"/>
          </p:cNvSpPr>
          <p:nvPr>
            <p:ph type="body" sz="quarter" idx="12"/>
          </p:nvPr>
        </p:nvSpPr>
        <p:spPr>
          <a:xfrm>
            <a:off x="1328738" y="1556791"/>
            <a:ext cx="4911278" cy="288032"/>
          </a:xfrm>
        </p:spPr>
        <p:txBody>
          <a:bodyPr anchor="t">
            <a:normAutofit fontScale="92500"/>
          </a:bodyPr>
          <a:lstStyle/>
          <a:p>
            <a:r>
              <a:rPr lang="tr-TR" dirty="0">
                <a:solidFill>
                  <a:schemeClr val="tx2">
                    <a:satMod val="130000"/>
                  </a:schemeClr>
                </a:solidFill>
              </a:rPr>
              <a:t>VARLIK BAĞLANTI DİAGRAMI(ER DİAGRAMI)</a:t>
            </a:r>
          </a:p>
        </p:txBody>
      </p:sp>
      <p:sp>
        <p:nvSpPr>
          <p:cNvPr id="11" name="Text Placeholder 10">
            <a:extLst>
              <a:ext uri="{FF2B5EF4-FFF2-40B4-BE49-F238E27FC236}">
                <a16:creationId xmlns:a16="http://schemas.microsoft.com/office/drawing/2014/main" id="{2DDA8123-7ECD-2A44-A629-7F2DB0D01D34}"/>
              </a:ext>
            </a:extLst>
          </p:cNvPr>
          <p:cNvSpPr>
            <a:spLocks noGrp="1"/>
          </p:cNvSpPr>
          <p:nvPr>
            <p:ph type="body" sz="quarter" idx="11"/>
          </p:nvPr>
        </p:nvSpPr>
        <p:spPr>
          <a:xfrm>
            <a:off x="1328738" y="1988839"/>
            <a:ext cx="4983286" cy="3096344"/>
          </a:xfrm>
        </p:spPr>
        <p:txBody>
          <a:bodyPr>
            <a:noAutofit/>
          </a:bodyPr>
          <a:lstStyle/>
          <a:p>
            <a:pPr marL="0" indent="0" algn="just">
              <a:buNone/>
            </a:pPr>
            <a:r>
              <a:rPr lang="tr-TR" dirty="0"/>
              <a:t>Bu diyagramlar bir iş yeri veya organizasyondaki varlıkları, varlıkların niteliklerini ve ilişkilerini modellememizi sağlayan diyagramdır.</a:t>
            </a:r>
          </a:p>
          <a:p>
            <a:pPr marL="0" indent="0" algn="just">
              <a:buNone/>
            </a:pPr>
            <a:r>
              <a:rPr lang="tr-TR" dirty="0"/>
              <a:t>Bir ER modelinde </a:t>
            </a:r>
            <a:r>
              <a:rPr lang="tr-TR" b="1" dirty="0"/>
              <a:t>3 temel kavram </a:t>
            </a:r>
            <a:r>
              <a:rPr lang="tr-TR" dirty="0"/>
              <a:t>yer alır.</a:t>
            </a:r>
          </a:p>
          <a:p>
            <a:pPr fontAlgn="base"/>
            <a:r>
              <a:rPr lang="tr-TR" b="1" dirty="0"/>
              <a:t>Varlık (</a:t>
            </a:r>
            <a:r>
              <a:rPr lang="tr-TR" b="1" dirty="0" err="1"/>
              <a:t>Entity</a:t>
            </a:r>
            <a:r>
              <a:rPr lang="tr-TR" b="1" dirty="0"/>
              <a:t>)</a:t>
            </a:r>
            <a:r>
              <a:rPr lang="tr-TR" dirty="0"/>
              <a:t>,</a:t>
            </a:r>
          </a:p>
          <a:p>
            <a:pPr fontAlgn="base"/>
            <a:r>
              <a:rPr lang="tr-TR" b="1" dirty="0"/>
              <a:t>Nitelik (</a:t>
            </a:r>
            <a:r>
              <a:rPr lang="tr-TR" b="1" dirty="0" err="1"/>
              <a:t>Attiribute</a:t>
            </a:r>
            <a:r>
              <a:rPr lang="tr-TR" b="1" dirty="0"/>
              <a:t>)</a:t>
            </a:r>
            <a:r>
              <a:rPr lang="tr-TR" dirty="0"/>
              <a:t>, </a:t>
            </a:r>
          </a:p>
          <a:p>
            <a:pPr fontAlgn="base"/>
            <a:r>
              <a:rPr lang="tr-TR" b="1" dirty="0"/>
              <a:t>İlişki (</a:t>
            </a:r>
            <a:r>
              <a:rPr lang="tr-TR" b="1" dirty="0" err="1"/>
              <a:t>Relationship</a:t>
            </a:r>
            <a:r>
              <a:rPr lang="tr-TR" b="1" dirty="0"/>
              <a:t>)</a:t>
            </a:r>
            <a:r>
              <a:rPr lang="tr-TR" dirty="0"/>
              <a:t>,</a:t>
            </a:r>
            <a:endParaRPr lang="tr-TR" altLang="tr-TR" dirty="0"/>
          </a:p>
        </p:txBody>
      </p:sp>
      <p:pic>
        <p:nvPicPr>
          <p:cNvPr id="3" name="Picture 2" descr="A close up of a logo&#10;&#10;Description automatically generated">
            <a:extLst>
              <a:ext uri="{FF2B5EF4-FFF2-40B4-BE49-F238E27FC236}">
                <a16:creationId xmlns:a16="http://schemas.microsoft.com/office/drawing/2014/main" id="{9B0FE67C-7057-704D-A644-E1DCA3F7DC0D}"/>
              </a:ext>
            </a:extLst>
          </p:cNvPr>
          <p:cNvPicPr>
            <a:picLocks noChangeAspect="1"/>
          </p:cNvPicPr>
          <p:nvPr/>
        </p:nvPicPr>
        <p:blipFill>
          <a:blip r:embed="rId3"/>
          <a:stretch>
            <a:fillRect/>
          </a:stretch>
        </p:blipFill>
        <p:spPr>
          <a:xfrm>
            <a:off x="7536160" y="2324161"/>
            <a:ext cx="3073400" cy="2425700"/>
          </a:xfrm>
          <a:prstGeom prst="rect">
            <a:avLst/>
          </a:prstGeom>
        </p:spPr>
      </p:pic>
    </p:spTree>
    <p:extLst>
      <p:ext uri="{BB962C8B-B14F-4D97-AF65-F5344CB8AC3E}">
        <p14:creationId xmlns:p14="http://schemas.microsoft.com/office/powerpoint/2010/main" val="727778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12FCB55E-59A0-A24E-82CA-C867595835BD}"/>
              </a:ext>
            </a:extLst>
          </p:cNvPr>
          <p:cNvSpPr>
            <a:spLocks noGrp="1"/>
          </p:cNvSpPr>
          <p:nvPr>
            <p:ph type="title"/>
          </p:nvPr>
        </p:nvSpPr>
        <p:spPr>
          <a:xfrm>
            <a:off x="1328737" y="1052736"/>
            <a:ext cx="4335215" cy="981289"/>
          </a:xfrm>
        </p:spPr>
        <p:txBody>
          <a:bodyPr>
            <a:noAutofit/>
          </a:bodyPr>
          <a:lstStyle/>
          <a:p>
            <a:r>
              <a:rPr lang="tr-TR" sz="2700" dirty="0">
                <a:latin typeface="Raleway" panose="020B0503030101060003" pitchFamily="34" charset="77"/>
              </a:rPr>
              <a:t>GEREKSİNİM ANALİZİ VE VARLIK BAĞINTI DİYAGRAMI</a:t>
            </a:r>
          </a:p>
        </p:txBody>
      </p:sp>
      <p:sp>
        <p:nvSpPr>
          <p:cNvPr id="21" name="Text Placeholder 20">
            <a:extLst>
              <a:ext uri="{FF2B5EF4-FFF2-40B4-BE49-F238E27FC236}">
                <a16:creationId xmlns:a16="http://schemas.microsoft.com/office/drawing/2014/main" id="{AE6AE7FB-4892-5B4E-A7DB-B0F56C1C98F7}"/>
              </a:ext>
            </a:extLst>
          </p:cNvPr>
          <p:cNvSpPr>
            <a:spLocks noGrp="1"/>
          </p:cNvSpPr>
          <p:nvPr>
            <p:ph type="body" sz="quarter" idx="12"/>
          </p:nvPr>
        </p:nvSpPr>
        <p:spPr>
          <a:xfrm>
            <a:off x="1328738" y="2132856"/>
            <a:ext cx="4008437" cy="314855"/>
          </a:xfrm>
        </p:spPr>
        <p:txBody>
          <a:bodyPr anchor="t"/>
          <a:lstStyle/>
          <a:p>
            <a:r>
              <a:rPr lang="en-US" dirty="0"/>
              <a:t>GEREKSİNİM ANALİZİ</a:t>
            </a:r>
          </a:p>
        </p:txBody>
      </p:sp>
      <p:sp>
        <p:nvSpPr>
          <p:cNvPr id="11" name="Text Placeholder 10">
            <a:extLst>
              <a:ext uri="{FF2B5EF4-FFF2-40B4-BE49-F238E27FC236}">
                <a16:creationId xmlns:a16="http://schemas.microsoft.com/office/drawing/2014/main" id="{2DDA8123-7ECD-2A44-A629-7F2DB0D01D34}"/>
              </a:ext>
            </a:extLst>
          </p:cNvPr>
          <p:cNvSpPr>
            <a:spLocks noGrp="1"/>
          </p:cNvSpPr>
          <p:nvPr>
            <p:ph type="body" sz="quarter" idx="11"/>
          </p:nvPr>
        </p:nvSpPr>
        <p:spPr>
          <a:xfrm>
            <a:off x="1328739" y="2564904"/>
            <a:ext cx="4008436" cy="3096344"/>
          </a:xfrm>
        </p:spPr>
        <p:txBody>
          <a:bodyPr>
            <a:noAutofit/>
          </a:bodyPr>
          <a:lstStyle/>
          <a:p>
            <a:pPr algn="just"/>
            <a:r>
              <a:rPr lang="tr-TR" altLang="tr-TR" dirty="0"/>
              <a:t>Bir bilgi sisteminin geliştirilmesi</a:t>
            </a:r>
          </a:p>
          <a:p>
            <a:pPr lvl="1" algn="just"/>
            <a:r>
              <a:rPr lang="tr-TR" altLang="tr-TR" dirty="0"/>
              <a:t>Öğrenci Bilgi Sistemi</a:t>
            </a:r>
          </a:p>
          <a:p>
            <a:pPr lvl="1" algn="just"/>
            <a:r>
              <a:rPr lang="tr-TR" altLang="tr-TR" dirty="0"/>
              <a:t>Kütüphane Bilgi Sistemi</a:t>
            </a:r>
          </a:p>
          <a:p>
            <a:pPr lvl="1" algn="just"/>
            <a:r>
              <a:rPr lang="tr-TR" altLang="tr-TR" dirty="0"/>
              <a:t>Alışveriş Merkezi Bilgi sistemi</a:t>
            </a:r>
          </a:p>
          <a:p>
            <a:pPr lvl="1" algn="just"/>
            <a:r>
              <a:rPr lang="tr-TR" altLang="tr-TR" dirty="0"/>
              <a:t>Hastane Bilgi Sistemi</a:t>
            </a:r>
          </a:p>
          <a:p>
            <a:pPr lvl="1" algn="just"/>
            <a:r>
              <a:rPr lang="tr-TR" altLang="tr-TR" dirty="0"/>
              <a:t>CRM</a:t>
            </a:r>
          </a:p>
          <a:p>
            <a:pPr algn="just"/>
            <a:r>
              <a:rPr lang="tr-TR" altLang="tr-TR" dirty="0"/>
              <a:t>Veri tabanı içerik ve yapısı + Veri Tabanı üzerinde çalışacak uygulama</a:t>
            </a:r>
          </a:p>
        </p:txBody>
      </p:sp>
      <p:pic>
        <p:nvPicPr>
          <p:cNvPr id="5" name="Picture Placeholder 4">
            <a:extLst>
              <a:ext uri="{FF2B5EF4-FFF2-40B4-BE49-F238E27FC236}">
                <a16:creationId xmlns:a16="http://schemas.microsoft.com/office/drawing/2014/main" id="{F1AF67EB-A440-4F40-861A-A266D594A0BE}"/>
              </a:ext>
            </a:extLst>
          </p:cNvPr>
          <p:cNvPicPr>
            <a:picLocks noGrp="1" noChangeAspect="1"/>
          </p:cNvPicPr>
          <p:nvPr>
            <p:ph type="pic" sz="quarter" idx="10"/>
          </p:nvPr>
        </p:nvPicPr>
        <p:blipFill>
          <a:blip r:embed="rId3"/>
          <a:stretch>
            <a:fillRect/>
          </a:stretch>
        </p:blipFill>
        <p:spPr>
          <a:xfrm>
            <a:off x="5735960" y="618261"/>
            <a:ext cx="6168008" cy="5621475"/>
          </a:xfrm>
        </p:spPr>
      </p:pic>
    </p:spTree>
    <p:extLst>
      <p:ext uri="{BB962C8B-B14F-4D97-AF65-F5344CB8AC3E}">
        <p14:creationId xmlns:p14="http://schemas.microsoft.com/office/powerpoint/2010/main" val="3957067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12FCB55E-59A0-A24E-82CA-C867595835BD}"/>
              </a:ext>
            </a:extLst>
          </p:cNvPr>
          <p:cNvSpPr>
            <a:spLocks noGrp="1"/>
          </p:cNvSpPr>
          <p:nvPr>
            <p:ph type="title"/>
          </p:nvPr>
        </p:nvSpPr>
        <p:spPr>
          <a:xfrm>
            <a:off x="1328737" y="836712"/>
            <a:ext cx="9951839" cy="576064"/>
          </a:xfrm>
        </p:spPr>
        <p:txBody>
          <a:bodyPr>
            <a:noAutofit/>
          </a:bodyPr>
          <a:lstStyle/>
          <a:p>
            <a:r>
              <a:rPr lang="tr-TR" sz="3300" dirty="0">
                <a:latin typeface="Raleway" panose="020B0503030101060003" pitchFamily="34" charset="77"/>
              </a:rPr>
              <a:t>GEREKSİNİM ANALİZİ VE VARLIK BAĞINTI DİYAGRAMI</a:t>
            </a:r>
          </a:p>
        </p:txBody>
      </p:sp>
      <p:sp>
        <p:nvSpPr>
          <p:cNvPr id="21" name="Text Placeholder 20">
            <a:extLst>
              <a:ext uri="{FF2B5EF4-FFF2-40B4-BE49-F238E27FC236}">
                <a16:creationId xmlns:a16="http://schemas.microsoft.com/office/drawing/2014/main" id="{AE6AE7FB-4892-5B4E-A7DB-B0F56C1C98F7}"/>
              </a:ext>
            </a:extLst>
          </p:cNvPr>
          <p:cNvSpPr>
            <a:spLocks noGrp="1"/>
          </p:cNvSpPr>
          <p:nvPr>
            <p:ph type="body" sz="quarter" idx="12"/>
          </p:nvPr>
        </p:nvSpPr>
        <p:spPr>
          <a:xfrm>
            <a:off x="1328738" y="1556791"/>
            <a:ext cx="4911278" cy="432048"/>
          </a:xfrm>
        </p:spPr>
        <p:txBody>
          <a:bodyPr anchor="t">
            <a:normAutofit fontScale="92500"/>
          </a:bodyPr>
          <a:lstStyle/>
          <a:p>
            <a:r>
              <a:rPr lang="tr-TR" dirty="0">
                <a:solidFill>
                  <a:schemeClr val="tx2">
                    <a:satMod val="130000"/>
                  </a:schemeClr>
                </a:solidFill>
              </a:rPr>
              <a:t>VARLIK BAĞLANTI DİAGRAMI(ER DİAGRAMI)</a:t>
            </a:r>
          </a:p>
        </p:txBody>
      </p:sp>
      <p:sp>
        <p:nvSpPr>
          <p:cNvPr id="11" name="Text Placeholder 10">
            <a:extLst>
              <a:ext uri="{FF2B5EF4-FFF2-40B4-BE49-F238E27FC236}">
                <a16:creationId xmlns:a16="http://schemas.microsoft.com/office/drawing/2014/main" id="{2DDA8123-7ECD-2A44-A629-7F2DB0D01D34}"/>
              </a:ext>
            </a:extLst>
          </p:cNvPr>
          <p:cNvSpPr>
            <a:spLocks noGrp="1"/>
          </p:cNvSpPr>
          <p:nvPr>
            <p:ph type="body" sz="quarter" idx="11"/>
          </p:nvPr>
        </p:nvSpPr>
        <p:spPr>
          <a:xfrm>
            <a:off x="1328738" y="1988839"/>
            <a:ext cx="4767262" cy="3096344"/>
          </a:xfrm>
        </p:spPr>
        <p:txBody>
          <a:bodyPr>
            <a:noAutofit/>
          </a:bodyPr>
          <a:lstStyle/>
          <a:p>
            <a:pPr marL="0" indent="0" algn="just" fontAlgn="base">
              <a:buNone/>
            </a:pPr>
            <a:r>
              <a:rPr lang="tr-TR" b="1" dirty="0"/>
              <a:t>Varlık(</a:t>
            </a:r>
            <a:r>
              <a:rPr lang="tr-TR" b="1" dirty="0" err="1"/>
              <a:t>Entity</a:t>
            </a:r>
            <a:r>
              <a:rPr lang="tr-TR" b="1" dirty="0"/>
              <a:t>)</a:t>
            </a:r>
            <a:r>
              <a:rPr lang="tr-TR" dirty="0"/>
              <a:t>, Veri tabanında oluşturulacak nesneleri temsil eden yapılardır. </a:t>
            </a:r>
          </a:p>
          <a:p>
            <a:pPr marL="0" indent="0" algn="just" fontAlgn="base">
              <a:buNone/>
            </a:pPr>
            <a:r>
              <a:rPr lang="tr-TR" dirty="0"/>
              <a:t>Genel olarak veri tabanında bu nesnelere tablolar örnek verilebilir.</a:t>
            </a:r>
          </a:p>
          <a:p>
            <a:pPr marL="0" indent="0" algn="just" fontAlgn="base">
              <a:buNone/>
            </a:pPr>
            <a:r>
              <a:rPr lang="tr-TR" dirty="0"/>
              <a:t>Programlama alanında ise sınıflar (</a:t>
            </a:r>
            <a:r>
              <a:rPr lang="tr-TR" dirty="0" err="1"/>
              <a:t>class</a:t>
            </a:r>
            <a:r>
              <a:rPr lang="tr-TR" dirty="0"/>
              <a:t>) varlıklara birer örnektir.</a:t>
            </a:r>
          </a:p>
          <a:p>
            <a:pPr marL="0" indent="0" algn="just" fontAlgn="base">
              <a:buNone/>
            </a:pPr>
            <a:r>
              <a:rPr lang="tr-TR" dirty="0"/>
              <a:t>ER diyagramlarının temelini varlıklar oluşturur.</a:t>
            </a:r>
          </a:p>
        </p:txBody>
      </p:sp>
      <p:pic>
        <p:nvPicPr>
          <p:cNvPr id="6" name="Picture 5" descr="A picture containing clipart&#10;&#10;Description automatically generated">
            <a:extLst>
              <a:ext uri="{FF2B5EF4-FFF2-40B4-BE49-F238E27FC236}">
                <a16:creationId xmlns:a16="http://schemas.microsoft.com/office/drawing/2014/main" id="{5B09C1FB-ED75-0E42-9C46-7B717DC03804}"/>
              </a:ext>
            </a:extLst>
          </p:cNvPr>
          <p:cNvPicPr>
            <a:picLocks noChangeAspect="1"/>
          </p:cNvPicPr>
          <p:nvPr/>
        </p:nvPicPr>
        <p:blipFill>
          <a:blip r:embed="rId3"/>
          <a:stretch>
            <a:fillRect/>
          </a:stretch>
        </p:blipFill>
        <p:spPr>
          <a:xfrm>
            <a:off x="7464152" y="2348879"/>
            <a:ext cx="3297359" cy="2271514"/>
          </a:xfrm>
          <a:prstGeom prst="rect">
            <a:avLst/>
          </a:prstGeom>
        </p:spPr>
      </p:pic>
    </p:spTree>
    <p:extLst>
      <p:ext uri="{BB962C8B-B14F-4D97-AF65-F5344CB8AC3E}">
        <p14:creationId xmlns:p14="http://schemas.microsoft.com/office/powerpoint/2010/main" val="1714433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12FCB55E-59A0-A24E-82CA-C867595835BD}"/>
              </a:ext>
            </a:extLst>
          </p:cNvPr>
          <p:cNvSpPr>
            <a:spLocks noGrp="1"/>
          </p:cNvSpPr>
          <p:nvPr>
            <p:ph type="title"/>
          </p:nvPr>
        </p:nvSpPr>
        <p:spPr>
          <a:xfrm>
            <a:off x="1328737" y="836712"/>
            <a:ext cx="9951839" cy="576064"/>
          </a:xfrm>
        </p:spPr>
        <p:txBody>
          <a:bodyPr>
            <a:noAutofit/>
          </a:bodyPr>
          <a:lstStyle/>
          <a:p>
            <a:r>
              <a:rPr lang="tr-TR" sz="3300" dirty="0">
                <a:latin typeface="Raleway" panose="020B0503030101060003" pitchFamily="34" charset="77"/>
              </a:rPr>
              <a:t>GEREKSİNİM ANALİZİ VE VARLIK BAĞINTI DİYAGRAMI</a:t>
            </a:r>
          </a:p>
        </p:txBody>
      </p:sp>
      <p:sp>
        <p:nvSpPr>
          <p:cNvPr id="21" name="Text Placeholder 20">
            <a:extLst>
              <a:ext uri="{FF2B5EF4-FFF2-40B4-BE49-F238E27FC236}">
                <a16:creationId xmlns:a16="http://schemas.microsoft.com/office/drawing/2014/main" id="{AE6AE7FB-4892-5B4E-A7DB-B0F56C1C98F7}"/>
              </a:ext>
            </a:extLst>
          </p:cNvPr>
          <p:cNvSpPr>
            <a:spLocks noGrp="1"/>
          </p:cNvSpPr>
          <p:nvPr>
            <p:ph type="body" sz="quarter" idx="12"/>
          </p:nvPr>
        </p:nvSpPr>
        <p:spPr>
          <a:xfrm>
            <a:off x="1328738" y="1556791"/>
            <a:ext cx="4911278" cy="288032"/>
          </a:xfrm>
        </p:spPr>
        <p:txBody>
          <a:bodyPr anchor="t">
            <a:normAutofit fontScale="92500"/>
          </a:bodyPr>
          <a:lstStyle/>
          <a:p>
            <a:r>
              <a:rPr lang="tr-TR" dirty="0">
                <a:solidFill>
                  <a:schemeClr val="tx2">
                    <a:satMod val="130000"/>
                  </a:schemeClr>
                </a:solidFill>
              </a:rPr>
              <a:t>VARLIK BAĞLANTI DİAGRAMI(ER DİAGRAMI)</a:t>
            </a:r>
          </a:p>
        </p:txBody>
      </p:sp>
      <p:sp>
        <p:nvSpPr>
          <p:cNvPr id="11" name="Text Placeholder 10">
            <a:extLst>
              <a:ext uri="{FF2B5EF4-FFF2-40B4-BE49-F238E27FC236}">
                <a16:creationId xmlns:a16="http://schemas.microsoft.com/office/drawing/2014/main" id="{2DDA8123-7ECD-2A44-A629-7F2DB0D01D34}"/>
              </a:ext>
            </a:extLst>
          </p:cNvPr>
          <p:cNvSpPr>
            <a:spLocks noGrp="1"/>
          </p:cNvSpPr>
          <p:nvPr>
            <p:ph type="body" sz="quarter" idx="11"/>
          </p:nvPr>
        </p:nvSpPr>
        <p:spPr>
          <a:xfrm>
            <a:off x="1328738" y="1988839"/>
            <a:ext cx="4911278" cy="3096344"/>
          </a:xfrm>
        </p:spPr>
        <p:txBody>
          <a:bodyPr>
            <a:noAutofit/>
          </a:bodyPr>
          <a:lstStyle/>
          <a:p>
            <a:pPr marL="0" indent="0" algn="just" fontAlgn="base">
              <a:buNone/>
            </a:pPr>
            <a:r>
              <a:rPr lang="tr-TR" b="1" dirty="0"/>
              <a:t>Nitelik(</a:t>
            </a:r>
            <a:r>
              <a:rPr lang="tr-TR" b="1" dirty="0" err="1"/>
              <a:t>Attiribute</a:t>
            </a:r>
            <a:r>
              <a:rPr lang="tr-TR" b="1" dirty="0"/>
              <a:t>)</a:t>
            </a:r>
            <a:r>
              <a:rPr lang="tr-TR" dirty="0"/>
              <a:t>,ER varlıklarının sahip olduğu her bir alana verilen yapılardır.</a:t>
            </a:r>
          </a:p>
          <a:p>
            <a:pPr marL="0" indent="0" algn="just" fontAlgn="base">
              <a:buNone/>
            </a:pPr>
            <a:r>
              <a:rPr lang="tr-TR" dirty="0"/>
              <a:t>Varlıkların sahip olduğu parçaları oluşturan bileşenlere denir.</a:t>
            </a:r>
          </a:p>
          <a:p>
            <a:pPr marL="0" indent="0" algn="just" fontAlgn="base">
              <a:buNone/>
            </a:pPr>
            <a:r>
              <a:rPr lang="tr-TR" dirty="0"/>
              <a:t>Veri tabanı alanında örnek olarak tablo </a:t>
            </a:r>
            <a:r>
              <a:rPr lang="tr-TR" dirty="0" err="1"/>
              <a:t>sütünları</a:t>
            </a:r>
            <a:r>
              <a:rPr lang="tr-TR" dirty="0"/>
              <a:t> verilebilir.</a:t>
            </a:r>
          </a:p>
          <a:p>
            <a:pPr marL="0" indent="0" algn="just" fontAlgn="base">
              <a:buNone/>
            </a:pPr>
            <a:r>
              <a:rPr lang="tr-TR" dirty="0"/>
              <a:t>Programlama alanında ise sınıf üye değişkenleri(</a:t>
            </a:r>
            <a:r>
              <a:rPr lang="tr-TR" dirty="0" err="1"/>
              <a:t>class</a:t>
            </a:r>
            <a:r>
              <a:rPr lang="tr-TR" dirty="0"/>
              <a:t> </a:t>
            </a:r>
            <a:r>
              <a:rPr lang="tr-TR" dirty="0" err="1"/>
              <a:t>member</a:t>
            </a:r>
            <a:r>
              <a:rPr lang="tr-TR" dirty="0"/>
              <a:t> </a:t>
            </a:r>
            <a:r>
              <a:rPr lang="tr-TR" dirty="0" err="1"/>
              <a:t>variable</a:t>
            </a:r>
            <a:r>
              <a:rPr lang="tr-TR" dirty="0"/>
              <a:t>) bunun için birer örnektir.</a:t>
            </a:r>
            <a:endParaRPr lang="tr-TR" altLang="tr-TR" dirty="0"/>
          </a:p>
        </p:txBody>
      </p:sp>
      <p:pic>
        <p:nvPicPr>
          <p:cNvPr id="5" name="Picture 4" descr="A picture containing clipart&#10;&#10;Description automatically generated">
            <a:extLst>
              <a:ext uri="{FF2B5EF4-FFF2-40B4-BE49-F238E27FC236}">
                <a16:creationId xmlns:a16="http://schemas.microsoft.com/office/drawing/2014/main" id="{8E7CA0E4-6F37-0E4A-988B-AE88D6CBA0F3}"/>
              </a:ext>
            </a:extLst>
          </p:cNvPr>
          <p:cNvPicPr>
            <a:picLocks noChangeAspect="1"/>
          </p:cNvPicPr>
          <p:nvPr/>
        </p:nvPicPr>
        <p:blipFill>
          <a:blip r:embed="rId3"/>
          <a:stretch>
            <a:fillRect/>
          </a:stretch>
        </p:blipFill>
        <p:spPr>
          <a:xfrm>
            <a:off x="7464152" y="2348879"/>
            <a:ext cx="3297359" cy="2271514"/>
          </a:xfrm>
          <a:prstGeom prst="rect">
            <a:avLst/>
          </a:prstGeom>
        </p:spPr>
      </p:pic>
    </p:spTree>
    <p:extLst>
      <p:ext uri="{BB962C8B-B14F-4D97-AF65-F5344CB8AC3E}">
        <p14:creationId xmlns:p14="http://schemas.microsoft.com/office/powerpoint/2010/main" val="1175975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12FCB55E-59A0-A24E-82CA-C867595835BD}"/>
              </a:ext>
            </a:extLst>
          </p:cNvPr>
          <p:cNvSpPr>
            <a:spLocks noGrp="1"/>
          </p:cNvSpPr>
          <p:nvPr>
            <p:ph type="title"/>
          </p:nvPr>
        </p:nvSpPr>
        <p:spPr>
          <a:xfrm>
            <a:off x="1328737" y="836712"/>
            <a:ext cx="9951839" cy="576064"/>
          </a:xfrm>
        </p:spPr>
        <p:txBody>
          <a:bodyPr>
            <a:noAutofit/>
          </a:bodyPr>
          <a:lstStyle/>
          <a:p>
            <a:r>
              <a:rPr lang="tr-TR" sz="3300" dirty="0">
                <a:latin typeface="Raleway" panose="020B0503030101060003" pitchFamily="34" charset="77"/>
              </a:rPr>
              <a:t>GEREKSİNİM ANALİZİ VE VARLIK BAĞINTI DİYAGRAMI</a:t>
            </a:r>
          </a:p>
        </p:txBody>
      </p:sp>
      <p:sp>
        <p:nvSpPr>
          <p:cNvPr id="21" name="Text Placeholder 20">
            <a:extLst>
              <a:ext uri="{FF2B5EF4-FFF2-40B4-BE49-F238E27FC236}">
                <a16:creationId xmlns:a16="http://schemas.microsoft.com/office/drawing/2014/main" id="{AE6AE7FB-4892-5B4E-A7DB-B0F56C1C98F7}"/>
              </a:ext>
            </a:extLst>
          </p:cNvPr>
          <p:cNvSpPr>
            <a:spLocks noGrp="1"/>
          </p:cNvSpPr>
          <p:nvPr>
            <p:ph type="body" sz="quarter" idx="12"/>
          </p:nvPr>
        </p:nvSpPr>
        <p:spPr>
          <a:xfrm>
            <a:off x="1328738" y="1556790"/>
            <a:ext cx="4983286" cy="432048"/>
          </a:xfrm>
        </p:spPr>
        <p:txBody>
          <a:bodyPr anchor="t">
            <a:normAutofit fontScale="92500"/>
          </a:bodyPr>
          <a:lstStyle/>
          <a:p>
            <a:r>
              <a:rPr lang="tr-TR" dirty="0">
                <a:solidFill>
                  <a:schemeClr val="tx2">
                    <a:satMod val="130000"/>
                  </a:schemeClr>
                </a:solidFill>
              </a:rPr>
              <a:t>VARLIK BAĞLANTI DİAGRAMI(ER DİAGRAMI)</a:t>
            </a:r>
          </a:p>
        </p:txBody>
      </p:sp>
      <p:sp>
        <p:nvSpPr>
          <p:cNvPr id="11" name="Text Placeholder 10">
            <a:extLst>
              <a:ext uri="{FF2B5EF4-FFF2-40B4-BE49-F238E27FC236}">
                <a16:creationId xmlns:a16="http://schemas.microsoft.com/office/drawing/2014/main" id="{2DDA8123-7ECD-2A44-A629-7F2DB0D01D34}"/>
              </a:ext>
            </a:extLst>
          </p:cNvPr>
          <p:cNvSpPr>
            <a:spLocks noGrp="1"/>
          </p:cNvSpPr>
          <p:nvPr>
            <p:ph type="body" sz="quarter" idx="11"/>
          </p:nvPr>
        </p:nvSpPr>
        <p:spPr>
          <a:xfrm>
            <a:off x="1328738" y="1988838"/>
            <a:ext cx="4983286" cy="3600399"/>
          </a:xfrm>
        </p:spPr>
        <p:txBody>
          <a:bodyPr>
            <a:noAutofit/>
          </a:bodyPr>
          <a:lstStyle/>
          <a:p>
            <a:pPr marL="0" indent="0" algn="just" fontAlgn="base">
              <a:buNone/>
            </a:pPr>
            <a:r>
              <a:rPr lang="tr-TR" b="1" dirty="0"/>
              <a:t>İlişki(</a:t>
            </a:r>
            <a:r>
              <a:rPr lang="tr-TR" b="1" dirty="0" err="1"/>
              <a:t>Relationship</a:t>
            </a:r>
            <a:r>
              <a:rPr lang="tr-TR" b="1" dirty="0"/>
              <a:t>)</a:t>
            </a:r>
            <a:r>
              <a:rPr lang="tr-TR" dirty="0"/>
              <a:t>,varlıklar arasında kurulan fiziksel ve mantıksal bağlantıları temsil eden yapılara denir. ER diyagramlarında varlıkları arasındaki ilişkileri tanımlar.</a:t>
            </a:r>
          </a:p>
          <a:p>
            <a:pPr marL="0" indent="0" algn="just">
              <a:buNone/>
            </a:pPr>
            <a:r>
              <a:rPr lang="tr-TR" dirty="0"/>
              <a:t>Genel olarak veri tabanı tabloları uygulama aşamasında, sıklıkla ER diyagramlarında tasarlanan varlıkları temsil eder. Nitelikler ise her bir tablodaki sütunlardır. Ancak bu bir kural değildir.</a:t>
            </a:r>
          </a:p>
          <a:p>
            <a:pPr marL="0" indent="0" algn="just">
              <a:buNone/>
            </a:pPr>
            <a:r>
              <a:rPr lang="tr-TR" dirty="0"/>
              <a:t>Diğer veri tabanı nesneleri de ER diyagramları altında benzetilebilir.</a:t>
            </a:r>
          </a:p>
          <a:p>
            <a:pPr marL="0" indent="0" algn="just">
              <a:buNone/>
            </a:pPr>
            <a:endParaRPr lang="tr-TR" altLang="tr-TR" dirty="0"/>
          </a:p>
        </p:txBody>
      </p:sp>
      <p:pic>
        <p:nvPicPr>
          <p:cNvPr id="3" name="Picture 2" descr="A close up of text on a white background&#10;&#10;Description automatically generated">
            <a:extLst>
              <a:ext uri="{FF2B5EF4-FFF2-40B4-BE49-F238E27FC236}">
                <a16:creationId xmlns:a16="http://schemas.microsoft.com/office/drawing/2014/main" id="{B53A7E3D-4050-3E49-9DC5-403DBA0A717C}"/>
              </a:ext>
            </a:extLst>
          </p:cNvPr>
          <p:cNvPicPr>
            <a:picLocks noChangeAspect="1"/>
          </p:cNvPicPr>
          <p:nvPr/>
        </p:nvPicPr>
        <p:blipFill>
          <a:blip r:embed="rId3"/>
          <a:stretch>
            <a:fillRect/>
          </a:stretch>
        </p:blipFill>
        <p:spPr>
          <a:xfrm>
            <a:off x="6528048" y="2060847"/>
            <a:ext cx="5287854" cy="2592288"/>
          </a:xfrm>
          <a:prstGeom prst="rect">
            <a:avLst/>
          </a:prstGeom>
        </p:spPr>
      </p:pic>
    </p:spTree>
    <p:extLst>
      <p:ext uri="{BB962C8B-B14F-4D97-AF65-F5344CB8AC3E}">
        <p14:creationId xmlns:p14="http://schemas.microsoft.com/office/powerpoint/2010/main" val="618519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12FCB55E-59A0-A24E-82CA-C867595835BD}"/>
              </a:ext>
            </a:extLst>
          </p:cNvPr>
          <p:cNvSpPr>
            <a:spLocks noGrp="1"/>
          </p:cNvSpPr>
          <p:nvPr>
            <p:ph type="title"/>
          </p:nvPr>
        </p:nvSpPr>
        <p:spPr>
          <a:xfrm>
            <a:off x="1328737" y="836712"/>
            <a:ext cx="9951839" cy="576064"/>
          </a:xfrm>
        </p:spPr>
        <p:txBody>
          <a:bodyPr>
            <a:noAutofit/>
          </a:bodyPr>
          <a:lstStyle/>
          <a:p>
            <a:r>
              <a:rPr lang="tr-TR" sz="3300" dirty="0">
                <a:latin typeface="Raleway" panose="020B0503030101060003" pitchFamily="34" charset="77"/>
              </a:rPr>
              <a:t>GEREKSİNİM ANALİZİ VE VARLIK BAĞINTI DİYAGRAMI</a:t>
            </a:r>
          </a:p>
        </p:txBody>
      </p:sp>
      <p:sp>
        <p:nvSpPr>
          <p:cNvPr id="21" name="Text Placeholder 20">
            <a:extLst>
              <a:ext uri="{FF2B5EF4-FFF2-40B4-BE49-F238E27FC236}">
                <a16:creationId xmlns:a16="http://schemas.microsoft.com/office/drawing/2014/main" id="{AE6AE7FB-4892-5B4E-A7DB-B0F56C1C98F7}"/>
              </a:ext>
            </a:extLst>
          </p:cNvPr>
          <p:cNvSpPr>
            <a:spLocks noGrp="1"/>
          </p:cNvSpPr>
          <p:nvPr>
            <p:ph type="body" sz="quarter" idx="12"/>
          </p:nvPr>
        </p:nvSpPr>
        <p:spPr>
          <a:xfrm>
            <a:off x="1328738" y="1556790"/>
            <a:ext cx="4983286" cy="432047"/>
          </a:xfrm>
        </p:spPr>
        <p:txBody>
          <a:bodyPr anchor="t">
            <a:normAutofit fontScale="92500"/>
          </a:bodyPr>
          <a:lstStyle/>
          <a:p>
            <a:r>
              <a:rPr lang="tr-TR" dirty="0">
                <a:solidFill>
                  <a:schemeClr val="tx2">
                    <a:satMod val="130000"/>
                  </a:schemeClr>
                </a:solidFill>
              </a:rPr>
              <a:t>VARLIK BAĞLANTI DİAGRAMI(ER DİAGRAMI)</a:t>
            </a:r>
          </a:p>
        </p:txBody>
      </p:sp>
      <p:sp>
        <p:nvSpPr>
          <p:cNvPr id="11" name="Text Placeholder 10">
            <a:extLst>
              <a:ext uri="{FF2B5EF4-FFF2-40B4-BE49-F238E27FC236}">
                <a16:creationId xmlns:a16="http://schemas.microsoft.com/office/drawing/2014/main" id="{2DDA8123-7ECD-2A44-A629-7F2DB0D01D34}"/>
              </a:ext>
            </a:extLst>
          </p:cNvPr>
          <p:cNvSpPr>
            <a:spLocks noGrp="1"/>
          </p:cNvSpPr>
          <p:nvPr>
            <p:ph type="body" sz="quarter" idx="11"/>
          </p:nvPr>
        </p:nvSpPr>
        <p:spPr>
          <a:xfrm>
            <a:off x="1328738" y="1988838"/>
            <a:ext cx="4983286" cy="3600399"/>
          </a:xfrm>
        </p:spPr>
        <p:txBody>
          <a:bodyPr>
            <a:noAutofit/>
          </a:bodyPr>
          <a:lstStyle/>
          <a:p>
            <a:pPr marL="0" indent="0" algn="just" fontAlgn="base">
              <a:buNone/>
            </a:pPr>
            <a:r>
              <a:rPr lang="tr-TR" dirty="0"/>
              <a:t>Bir </a:t>
            </a:r>
            <a:r>
              <a:rPr lang="tr-TR" dirty="0" err="1"/>
              <a:t>veritabanı</a:t>
            </a:r>
            <a:r>
              <a:rPr lang="tr-TR" dirty="0"/>
              <a:t> tasarımında gerekli analizler yapıldıktan sonra ER diyagramı oluşturulur.</a:t>
            </a:r>
          </a:p>
          <a:p>
            <a:pPr marL="0" indent="0" algn="just" fontAlgn="base">
              <a:buNone/>
            </a:pPr>
            <a:r>
              <a:rPr lang="tr-TR" dirty="0"/>
              <a:t>Bir ER diyagramında ilk olarak Varlıklar belirlenir. Varlıklar aynı sınıflar gibi mantıksal olarak bir kaç bileşeni içinde bulunduran yapılardır.</a:t>
            </a:r>
          </a:p>
          <a:p>
            <a:pPr marL="0" indent="0" algn="just" fontAlgn="base">
              <a:buNone/>
            </a:pPr>
            <a:r>
              <a:rPr lang="tr-TR" dirty="0">
                <a:solidFill>
                  <a:schemeClr val="tx1"/>
                </a:solidFill>
              </a:rPr>
              <a:t>ER diyagramlarında tanımlanan her varlık ve nitelik yapıları iyi analiz ederek oluşturulmalıdır</a:t>
            </a:r>
            <a:endParaRPr lang="tr-TR" altLang="tr-TR" dirty="0"/>
          </a:p>
        </p:txBody>
      </p:sp>
      <p:pic>
        <p:nvPicPr>
          <p:cNvPr id="3" name="Picture 2" descr="A close up of text on a white background&#10;&#10;Description automatically generated">
            <a:extLst>
              <a:ext uri="{FF2B5EF4-FFF2-40B4-BE49-F238E27FC236}">
                <a16:creationId xmlns:a16="http://schemas.microsoft.com/office/drawing/2014/main" id="{B53A7E3D-4050-3E49-9DC5-403DBA0A717C}"/>
              </a:ext>
            </a:extLst>
          </p:cNvPr>
          <p:cNvPicPr>
            <a:picLocks noChangeAspect="1"/>
          </p:cNvPicPr>
          <p:nvPr/>
        </p:nvPicPr>
        <p:blipFill>
          <a:blip r:embed="rId3"/>
          <a:stretch>
            <a:fillRect/>
          </a:stretch>
        </p:blipFill>
        <p:spPr>
          <a:xfrm>
            <a:off x="6528048" y="2060847"/>
            <a:ext cx="5287854" cy="2592288"/>
          </a:xfrm>
          <a:prstGeom prst="rect">
            <a:avLst/>
          </a:prstGeom>
        </p:spPr>
      </p:pic>
    </p:spTree>
    <p:extLst>
      <p:ext uri="{BB962C8B-B14F-4D97-AF65-F5344CB8AC3E}">
        <p14:creationId xmlns:p14="http://schemas.microsoft.com/office/powerpoint/2010/main" val="13962102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12FCB55E-59A0-A24E-82CA-C867595835BD}"/>
              </a:ext>
            </a:extLst>
          </p:cNvPr>
          <p:cNvSpPr>
            <a:spLocks noGrp="1"/>
          </p:cNvSpPr>
          <p:nvPr>
            <p:ph type="title"/>
          </p:nvPr>
        </p:nvSpPr>
        <p:spPr>
          <a:xfrm>
            <a:off x="1328737" y="836712"/>
            <a:ext cx="9951839" cy="576064"/>
          </a:xfrm>
        </p:spPr>
        <p:txBody>
          <a:bodyPr>
            <a:noAutofit/>
          </a:bodyPr>
          <a:lstStyle/>
          <a:p>
            <a:r>
              <a:rPr lang="tr-TR" sz="3300" dirty="0">
                <a:latin typeface="Raleway" panose="020B0503030101060003" pitchFamily="34" charset="77"/>
              </a:rPr>
              <a:t>GEREKSİNİM ANALİZİ VE VARLIK BAĞINTI DİYAGRAMI</a:t>
            </a:r>
          </a:p>
        </p:txBody>
      </p:sp>
      <p:sp>
        <p:nvSpPr>
          <p:cNvPr id="21" name="Text Placeholder 20">
            <a:extLst>
              <a:ext uri="{FF2B5EF4-FFF2-40B4-BE49-F238E27FC236}">
                <a16:creationId xmlns:a16="http://schemas.microsoft.com/office/drawing/2014/main" id="{AE6AE7FB-4892-5B4E-A7DB-B0F56C1C98F7}"/>
              </a:ext>
            </a:extLst>
          </p:cNvPr>
          <p:cNvSpPr>
            <a:spLocks noGrp="1"/>
          </p:cNvSpPr>
          <p:nvPr>
            <p:ph type="body" sz="quarter" idx="12"/>
          </p:nvPr>
        </p:nvSpPr>
        <p:spPr>
          <a:xfrm>
            <a:off x="1328738" y="1556791"/>
            <a:ext cx="5199310" cy="288032"/>
          </a:xfrm>
        </p:spPr>
        <p:txBody>
          <a:bodyPr anchor="t">
            <a:normAutofit/>
          </a:bodyPr>
          <a:lstStyle/>
          <a:p>
            <a:r>
              <a:rPr lang="tr-TR" b="1" dirty="0">
                <a:solidFill>
                  <a:schemeClr val="tx2">
                    <a:satMod val="130000"/>
                  </a:schemeClr>
                </a:solidFill>
              </a:rPr>
              <a:t>UYGULAMA:</a:t>
            </a:r>
            <a:r>
              <a:rPr lang="tr-TR" dirty="0">
                <a:solidFill>
                  <a:schemeClr val="tx2">
                    <a:satMod val="130000"/>
                  </a:schemeClr>
                </a:solidFill>
              </a:rPr>
              <a:t>VERİ TABANI TASARLAMA?</a:t>
            </a:r>
          </a:p>
        </p:txBody>
      </p:sp>
      <p:sp>
        <p:nvSpPr>
          <p:cNvPr id="11" name="Text Placeholder 10">
            <a:extLst>
              <a:ext uri="{FF2B5EF4-FFF2-40B4-BE49-F238E27FC236}">
                <a16:creationId xmlns:a16="http://schemas.microsoft.com/office/drawing/2014/main" id="{2DDA8123-7ECD-2A44-A629-7F2DB0D01D34}"/>
              </a:ext>
            </a:extLst>
          </p:cNvPr>
          <p:cNvSpPr>
            <a:spLocks noGrp="1"/>
          </p:cNvSpPr>
          <p:nvPr>
            <p:ph type="body" sz="quarter" idx="11"/>
          </p:nvPr>
        </p:nvSpPr>
        <p:spPr>
          <a:xfrm>
            <a:off x="1328738" y="1988838"/>
            <a:ext cx="6279430" cy="3600399"/>
          </a:xfrm>
        </p:spPr>
        <p:txBody>
          <a:bodyPr>
            <a:noAutofit/>
          </a:bodyPr>
          <a:lstStyle/>
          <a:p>
            <a:pPr marL="596900" indent="-514350">
              <a:buFont typeface="+mj-lt"/>
              <a:buAutoNum type="arabicPeriod"/>
              <a:defRPr/>
            </a:pPr>
            <a:r>
              <a:rPr lang="tr-TR" dirty="0"/>
              <a:t>Bilgi sistemi geliştirilecek bir konu alanı belirleme</a:t>
            </a:r>
          </a:p>
          <a:p>
            <a:pPr marL="596900" indent="-514350">
              <a:buFont typeface="+mj-lt"/>
              <a:buAutoNum type="arabicPeriod"/>
              <a:defRPr/>
            </a:pPr>
            <a:r>
              <a:rPr lang="tr-TR" dirty="0"/>
              <a:t>Bu sistemi kullanacak hedef kitleyi tanımlama</a:t>
            </a:r>
          </a:p>
          <a:p>
            <a:pPr marL="596900" indent="-514350">
              <a:buFont typeface="+mj-lt"/>
              <a:buAutoNum type="arabicPeriod"/>
              <a:defRPr/>
            </a:pPr>
            <a:r>
              <a:rPr lang="tr-TR" dirty="0"/>
              <a:t>Veri toplama yöntemlerini tanımlama</a:t>
            </a:r>
          </a:p>
          <a:p>
            <a:pPr marL="596900" indent="-514350">
              <a:buFont typeface="+mj-lt"/>
              <a:buAutoNum type="arabicPeriod"/>
              <a:defRPr/>
            </a:pPr>
            <a:r>
              <a:rPr lang="tr-TR" dirty="0"/>
              <a:t>Veri toplama aracını geliştirme</a:t>
            </a:r>
          </a:p>
          <a:p>
            <a:pPr marL="596900" indent="-514350">
              <a:buFont typeface="+mj-lt"/>
              <a:buAutoNum type="arabicPeriod"/>
              <a:defRPr/>
            </a:pPr>
            <a:r>
              <a:rPr lang="tr-TR" dirty="0"/>
              <a:t>Veriyi toplama </a:t>
            </a:r>
          </a:p>
          <a:p>
            <a:pPr marL="596900" indent="-514350">
              <a:buFont typeface="+mj-lt"/>
              <a:buAutoNum type="arabicPeriod"/>
              <a:defRPr/>
            </a:pPr>
            <a:r>
              <a:rPr lang="tr-TR" dirty="0"/>
              <a:t>Veri gereksinimlerini sıralama ve gruplama</a:t>
            </a:r>
          </a:p>
        </p:txBody>
      </p:sp>
      <p:pic>
        <p:nvPicPr>
          <p:cNvPr id="4" name="Picture 3">
            <a:extLst>
              <a:ext uri="{FF2B5EF4-FFF2-40B4-BE49-F238E27FC236}">
                <a16:creationId xmlns:a16="http://schemas.microsoft.com/office/drawing/2014/main" id="{7B6189B9-D15B-7E43-93E9-1F62ABDE4543}"/>
              </a:ext>
            </a:extLst>
          </p:cNvPr>
          <p:cNvPicPr>
            <a:picLocks noChangeAspect="1"/>
          </p:cNvPicPr>
          <p:nvPr/>
        </p:nvPicPr>
        <p:blipFill>
          <a:blip r:embed="rId3"/>
          <a:stretch>
            <a:fillRect/>
          </a:stretch>
        </p:blipFill>
        <p:spPr>
          <a:xfrm>
            <a:off x="8328248" y="2276871"/>
            <a:ext cx="1854572" cy="2576879"/>
          </a:xfrm>
          <a:prstGeom prst="rect">
            <a:avLst/>
          </a:prstGeom>
        </p:spPr>
      </p:pic>
    </p:spTree>
    <p:extLst>
      <p:ext uri="{BB962C8B-B14F-4D97-AF65-F5344CB8AC3E}">
        <p14:creationId xmlns:p14="http://schemas.microsoft.com/office/powerpoint/2010/main" val="33700633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12FCB55E-59A0-A24E-82CA-C867595835BD}"/>
              </a:ext>
            </a:extLst>
          </p:cNvPr>
          <p:cNvSpPr>
            <a:spLocks noGrp="1"/>
          </p:cNvSpPr>
          <p:nvPr>
            <p:ph type="title"/>
          </p:nvPr>
        </p:nvSpPr>
        <p:spPr>
          <a:xfrm>
            <a:off x="1328737" y="836712"/>
            <a:ext cx="9951839" cy="576064"/>
          </a:xfrm>
        </p:spPr>
        <p:txBody>
          <a:bodyPr>
            <a:noAutofit/>
          </a:bodyPr>
          <a:lstStyle/>
          <a:p>
            <a:r>
              <a:rPr lang="tr-TR" sz="3300" dirty="0">
                <a:latin typeface="Raleway" panose="020B0503030101060003" pitchFamily="34" charset="77"/>
              </a:rPr>
              <a:t>VERİ TABANI VE NORMALİZASYON TEKNİKLERİ</a:t>
            </a:r>
          </a:p>
        </p:txBody>
      </p:sp>
      <p:sp>
        <p:nvSpPr>
          <p:cNvPr id="21" name="Text Placeholder 20">
            <a:extLst>
              <a:ext uri="{FF2B5EF4-FFF2-40B4-BE49-F238E27FC236}">
                <a16:creationId xmlns:a16="http://schemas.microsoft.com/office/drawing/2014/main" id="{AE6AE7FB-4892-5B4E-A7DB-B0F56C1C98F7}"/>
              </a:ext>
            </a:extLst>
          </p:cNvPr>
          <p:cNvSpPr>
            <a:spLocks noGrp="1"/>
          </p:cNvSpPr>
          <p:nvPr>
            <p:ph type="body" sz="quarter" idx="12"/>
          </p:nvPr>
        </p:nvSpPr>
        <p:spPr>
          <a:xfrm>
            <a:off x="1328738" y="1556791"/>
            <a:ext cx="5199310" cy="288032"/>
          </a:xfrm>
        </p:spPr>
        <p:txBody>
          <a:bodyPr anchor="t">
            <a:normAutofit/>
          </a:bodyPr>
          <a:lstStyle/>
          <a:p>
            <a:r>
              <a:rPr lang="tr-TR" dirty="0">
                <a:solidFill>
                  <a:schemeClr val="tx2">
                    <a:satMod val="130000"/>
                  </a:schemeClr>
                </a:solidFill>
              </a:rPr>
              <a:t>NORMALİZASYON ANLAMAK</a:t>
            </a:r>
          </a:p>
        </p:txBody>
      </p:sp>
      <p:sp>
        <p:nvSpPr>
          <p:cNvPr id="11" name="Text Placeholder 10">
            <a:extLst>
              <a:ext uri="{FF2B5EF4-FFF2-40B4-BE49-F238E27FC236}">
                <a16:creationId xmlns:a16="http://schemas.microsoft.com/office/drawing/2014/main" id="{2DDA8123-7ECD-2A44-A629-7F2DB0D01D34}"/>
              </a:ext>
            </a:extLst>
          </p:cNvPr>
          <p:cNvSpPr>
            <a:spLocks noGrp="1"/>
          </p:cNvSpPr>
          <p:nvPr>
            <p:ph type="body" sz="quarter" idx="11"/>
          </p:nvPr>
        </p:nvSpPr>
        <p:spPr>
          <a:xfrm>
            <a:off x="1328738" y="1988838"/>
            <a:ext cx="10167862" cy="4104457"/>
          </a:xfrm>
        </p:spPr>
        <p:txBody>
          <a:bodyPr>
            <a:noAutofit/>
          </a:bodyPr>
          <a:lstStyle/>
          <a:p>
            <a:pPr marL="0" indent="0" algn="just" fontAlgn="base">
              <a:buNone/>
            </a:pPr>
            <a:r>
              <a:rPr lang="tr-TR" dirty="0"/>
              <a:t>Bir veri tabanı tasarımında olmazsa olmaz ölçütlerden biride </a:t>
            </a:r>
            <a:r>
              <a:rPr lang="tr-TR" dirty="0" err="1"/>
              <a:t>normalizasyon</a:t>
            </a:r>
            <a:r>
              <a:rPr lang="tr-TR" dirty="0"/>
              <a:t> teknikleridir.</a:t>
            </a:r>
          </a:p>
          <a:p>
            <a:pPr marL="0" indent="0" algn="just" fontAlgn="base">
              <a:buNone/>
            </a:pPr>
            <a:r>
              <a:rPr lang="tr-TR" dirty="0" err="1"/>
              <a:t>Normalizasyon</a:t>
            </a:r>
            <a:r>
              <a:rPr lang="tr-TR" dirty="0"/>
              <a:t>; güçlü, hızlı, sağlıklı bir veri tabanı oluşturmamızı sağlar. Veri tabanı dizayn ederken oluşabilecek hataları ve veri kayıplarının önüne geçer. </a:t>
            </a:r>
          </a:p>
          <a:p>
            <a:pPr marL="0" indent="0" algn="just" fontAlgn="base">
              <a:buNone/>
            </a:pPr>
            <a:r>
              <a:rPr lang="tr-TR" dirty="0"/>
              <a:t>Bir örnek ile anlatacak olursak bir veri tabanında sadece 1 tabloda tüm veriyi topladığımızı düşünelim ve verilerden bazılarının bir süre sonra ihtiyacımız olmadığı varsayalım. Eğer ihtiyacımız olmayan veri kaydında veriyi silmek istersek tüm ilgili kayıt silinecektir. Bu durum ihtiyacımız olmayan kayıtlarında silinmesi demek.</a:t>
            </a:r>
          </a:p>
          <a:p>
            <a:pPr marL="0" indent="0" algn="just" fontAlgn="base">
              <a:buNone/>
            </a:pPr>
            <a:r>
              <a:rPr lang="tr-TR" altLang="tr-TR" dirty="0"/>
              <a:t>Burada bir veri tabanında tek bir tabloda kayıtların tutulmasının hatalı bir tasarım olduğunu görmekteyiz. Bu tasarım yerine veri tabanında </a:t>
            </a:r>
            <a:r>
              <a:rPr lang="tr-TR" altLang="tr-TR" dirty="0" err="1"/>
              <a:t>tablo’yu</a:t>
            </a:r>
            <a:r>
              <a:rPr lang="tr-TR" altLang="tr-TR" dirty="0"/>
              <a:t> kategorilere göre bölüp ilişkilendirmek çok daha iyi bir veri tabanı tasarlamamızı sağlamakta.</a:t>
            </a:r>
          </a:p>
        </p:txBody>
      </p:sp>
    </p:spTree>
    <p:extLst>
      <p:ext uri="{BB962C8B-B14F-4D97-AF65-F5344CB8AC3E}">
        <p14:creationId xmlns:p14="http://schemas.microsoft.com/office/powerpoint/2010/main" val="6298276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12FCB55E-59A0-A24E-82CA-C867595835BD}"/>
              </a:ext>
            </a:extLst>
          </p:cNvPr>
          <p:cNvSpPr>
            <a:spLocks noGrp="1"/>
          </p:cNvSpPr>
          <p:nvPr>
            <p:ph type="title"/>
          </p:nvPr>
        </p:nvSpPr>
        <p:spPr>
          <a:xfrm>
            <a:off x="1328737" y="836712"/>
            <a:ext cx="9951839" cy="576064"/>
          </a:xfrm>
        </p:spPr>
        <p:txBody>
          <a:bodyPr>
            <a:noAutofit/>
          </a:bodyPr>
          <a:lstStyle/>
          <a:p>
            <a:r>
              <a:rPr lang="tr-TR" sz="3300" dirty="0">
                <a:latin typeface="Raleway" panose="020B0503030101060003" pitchFamily="34" charset="77"/>
              </a:rPr>
              <a:t>VERİ TABANI VE NORMALİZASYON TEKNİKLERİ</a:t>
            </a:r>
          </a:p>
        </p:txBody>
      </p:sp>
      <p:sp>
        <p:nvSpPr>
          <p:cNvPr id="21" name="Text Placeholder 20">
            <a:extLst>
              <a:ext uri="{FF2B5EF4-FFF2-40B4-BE49-F238E27FC236}">
                <a16:creationId xmlns:a16="http://schemas.microsoft.com/office/drawing/2014/main" id="{AE6AE7FB-4892-5B4E-A7DB-B0F56C1C98F7}"/>
              </a:ext>
            </a:extLst>
          </p:cNvPr>
          <p:cNvSpPr>
            <a:spLocks noGrp="1"/>
          </p:cNvSpPr>
          <p:nvPr>
            <p:ph type="body" sz="quarter" idx="12"/>
          </p:nvPr>
        </p:nvSpPr>
        <p:spPr>
          <a:xfrm>
            <a:off x="1328738" y="1556791"/>
            <a:ext cx="5199310" cy="288032"/>
          </a:xfrm>
        </p:spPr>
        <p:txBody>
          <a:bodyPr anchor="t">
            <a:normAutofit/>
          </a:bodyPr>
          <a:lstStyle/>
          <a:p>
            <a:r>
              <a:rPr lang="tr-TR" dirty="0">
                <a:solidFill>
                  <a:schemeClr val="tx2">
                    <a:satMod val="130000"/>
                  </a:schemeClr>
                </a:solidFill>
              </a:rPr>
              <a:t>NORMALİZASYON NEDİR?</a:t>
            </a:r>
          </a:p>
        </p:txBody>
      </p:sp>
      <p:sp>
        <p:nvSpPr>
          <p:cNvPr id="11" name="Text Placeholder 10">
            <a:extLst>
              <a:ext uri="{FF2B5EF4-FFF2-40B4-BE49-F238E27FC236}">
                <a16:creationId xmlns:a16="http://schemas.microsoft.com/office/drawing/2014/main" id="{2DDA8123-7ECD-2A44-A629-7F2DB0D01D34}"/>
              </a:ext>
            </a:extLst>
          </p:cNvPr>
          <p:cNvSpPr>
            <a:spLocks noGrp="1"/>
          </p:cNvSpPr>
          <p:nvPr>
            <p:ph type="body" sz="quarter" idx="11"/>
          </p:nvPr>
        </p:nvSpPr>
        <p:spPr>
          <a:xfrm>
            <a:off x="1328738" y="1988838"/>
            <a:ext cx="4551238" cy="3960441"/>
          </a:xfrm>
        </p:spPr>
        <p:txBody>
          <a:bodyPr>
            <a:noAutofit/>
          </a:bodyPr>
          <a:lstStyle/>
          <a:p>
            <a:pPr marL="0" indent="0" algn="just">
              <a:buNone/>
            </a:pPr>
            <a:r>
              <a:rPr lang="tr-TR" dirty="0" err="1"/>
              <a:t>Normalizasyonun</a:t>
            </a:r>
            <a:r>
              <a:rPr lang="tr-TR" dirty="0"/>
              <a:t> iki temel amacı vardır. Veri tabanında veri tekrarlarını ortadan kaldırmak ve veri tutarlılığını (doğruluğunu) artırmak.</a:t>
            </a:r>
          </a:p>
          <a:p>
            <a:pPr marL="0" indent="0" algn="just">
              <a:buNone/>
            </a:pPr>
            <a:r>
              <a:rPr lang="tr-TR" dirty="0" err="1"/>
              <a:t>Normalizasyon</a:t>
            </a:r>
            <a:r>
              <a:rPr lang="tr-TR" dirty="0"/>
              <a:t>, veri tabanlarına seviyelerle (normal formlar) uygulanır. Bir veri tabanının bu normal formlardan herhangi birine uygun olduğunu söyleyebilmek için, söz konusu normal formun tüm kriterlerini eksiksiz yerine getiriyor olması şarttır.</a:t>
            </a:r>
          </a:p>
        </p:txBody>
      </p:sp>
      <p:pic>
        <p:nvPicPr>
          <p:cNvPr id="3" name="Picture 2" descr="A close up of a map&#10;&#10;Description automatically generated">
            <a:extLst>
              <a:ext uri="{FF2B5EF4-FFF2-40B4-BE49-F238E27FC236}">
                <a16:creationId xmlns:a16="http://schemas.microsoft.com/office/drawing/2014/main" id="{4A6A3393-55E9-194F-A8C0-B0995A02252D}"/>
              </a:ext>
            </a:extLst>
          </p:cNvPr>
          <p:cNvPicPr>
            <a:picLocks noChangeAspect="1"/>
          </p:cNvPicPr>
          <p:nvPr/>
        </p:nvPicPr>
        <p:blipFill>
          <a:blip r:embed="rId3"/>
          <a:stretch>
            <a:fillRect/>
          </a:stretch>
        </p:blipFill>
        <p:spPr>
          <a:xfrm>
            <a:off x="5879976" y="2132855"/>
            <a:ext cx="6048672" cy="3142167"/>
          </a:xfrm>
          <a:prstGeom prst="rect">
            <a:avLst/>
          </a:prstGeom>
        </p:spPr>
      </p:pic>
      <p:sp>
        <p:nvSpPr>
          <p:cNvPr id="5" name="Rectangle 4">
            <a:extLst>
              <a:ext uri="{FF2B5EF4-FFF2-40B4-BE49-F238E27FC236}">
                <a16:creationId xmlns:a16="http://schemas.microsoft.com/office/drawing/2014/main" id="{2018A8F2-5C77-EF44-A686-99702CA14D4B}"/>
              </a:ext>
            </a:extLst>
          </p:cNvPr>
          <p:cNvSpPr/>
          <p:nvPr/>
        </p:nvSpPr>
        <p:spPr>
          <a:xfrm>
            <a:off x="7712701" y="5378388"/>
            <a:ext cx="2577757" cy="369332"/>
          </a:xfrm>
          <a:prstGeom prst="rect">
            <a:avLst/>
          </a:prstGeom>
        </p:spPr>
        <p:txBody>
          <a:bodyPr wrap="none">
            <a:spAutoFit/>
          </a:bodyPr>
          <a:lstStyle/>
          <a:p>
            <a:r>
              <a:rPr lang="tr-TR" b="1" dirty="0"/>
              <a:t>Data Model </a:t>
            </a:r>
            <a:r>
              <a:rPr lang="tr-TR" b="1" dirty="0" err="1"/>
              <a:t>Normalization</a:t>
            </a:r>
            <a:endParaRPr lang="tr-TR" b="1" dirty="0"/>
          </a:p>
        </p:txBody>
      </p:sp>
    </p:spTree>
    <p:extLst>
      <p:ext uri="{BB962C8B-B14F-4D97-AF65-F5344CB8AC3E}">
        <p14:creationId xmlns:p14="http://schemas.microsoft.com/office/powerpoint/2010/main" val="1517901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12FCB55E-59A0-A24E-82CA-C867595835BD}"/>
              </a:ext>
            </a:extLst>
          </p:cNvPr>
          <p:cNvSpPr>
            <a:spLocks noGrp="1"/>
          </p:cNvSpPr>
          <p:nvPr>
            <p:ph type="title"/>
          </p:nvPr>
        </p:nvSpPr>
        <p:spPr>
          <a:xfrm>
            <a:off x="1328737" y="836712"/>
            <a:ext cx="9951839" cy="576064"/>
          </a:xfrm>
        </p:spPr>
        <p:txBody>
          <a:bodyPr>
            <a:noAutofit/>
          </a:bodyPr>
          <a:lstStyle/>
          <a:p>
            <a:r>
              <a:rPr lang="tr-TR" sz="3300" dirty="0">
                <a:latin typeface="Raleway" panose="020B0503030101060003" pitchFamily="34" charset="77"/>
              </a:rPr>
              <a:t>VERİ TABANI VE NORMALİZASYON TEKNİKLERİ</a:t>
            </a:r>
          </a:p>
        </p:txBody>
      </p:sp>
      <p:sp>
        <p:nvSpPr>
          <p:cNvPr id="21" name="Text Placeholder 20">
            <a:extLst>
              <a:ext uri="{FF2B5EF4-FFF2-40B4-BE49-F238E27FC236}">
                <a16:creationId xmlns:a16="http://schemas.microsoft.com/office/drawing/2014/main" id="{AE6AE7FB-4892-5B4E-A7DB-B0F56C1C98F7}"/>
              </a:ext>
            </a:extLst>
          </p:cNvPr>
          <p:cNvSpPr>
            <a:spLocks noGrp="1"/>
          </p:cNvSpPr>
          <p:nvPr>
            <p:ph type="body" sz="quarter" idx="12"/>
          </p:nvPr>
        </p:nvSpPr>
        <p:spPr>
          <a:xfrm>
            <a:off x="1328738" y="1556791"/>
            <a:ext cx="5199310" cy="288032"/>
          </a:xfrm>
        </p:spPr>
        <p:txBody>
          <a:bodyPr anchor="t">
            <a:normAutofit/>
          </a:bodyPr>
          <a:lstStyle/>
          <a:p>
            <a:r>
              <a:rPr lang="tr-TR" dirty="0">
                <a:solidFill>
                  <a:schemeClr val="tx2">
                    <a:satMod val="130000"/>
                  </a:schemeClr>
                </a:solidFill>
              </a:rPr>
              <a:t>NORMALİZASYON AVANTAJI</a:t>
            </a:r>
          </a:p>
        </p:txBody>
      </p:sp>
      <p:sp>
        <p:nvSpPr>
          <p:cNvPr id="11" name="Text Placeholder 10">
            <a:extLst>
              <a:ext uri="{FF2B5EF4-FFF2-40B4-BE49-F238E27FC236}">
                <a16:creationId xmlns:a16="http://schemas.microsoft.com/office/drawing/2014/main" id="{2DDA8123-7ECD-2A44-A629-7F2DB0D01D34}"/>
              </a:ext>
            </a:extLst>
          </p:cNvPr>
          <p:cNvSpPr>
            <a:spLocks noGrp="1"/>
          </p:cNvSpPr>
          <p:nvPr>
            <p:ph type="body" sz="quarter" idx="11"/>
          </p:nvPr>
        </p:nvSpPr>
        <p:spPr>
          <a:xfrm>
            <a:off x="1328738" y="1988838"/>
            <a:ext cx="5487342" cy="3960441"/>
          </a:xfrm>
        </p:spPr>
        <p:txBody>
          <a:bodyPr>
            <a:noAutofit/>
          </a:bodyPr>
          <a:lstStyle/>
          <a:p>
            <a:pPr marL="0" indent="0" algn="just">
              <a:buNone/>
            </a:pPr>
            <a:r>
              <a:rPr lang="tr-TR" dirty="0"/>
              <a:t>Başarılı bir şekilde uygulandığında </a:t>
            </a:r>
            <a:r>
              <a:rPr lang="tr-TR" dirty="0" err="1"/>
              <a:t>normalizasyon</a:t>
            </a:r>
            <a:r>
              <a:rPr lang="tr-TR" dirty="0"/>
              <a:t> işlemi veri tabanının süratini büyük oranda artırır. </a:t>
            </a:r>
          </a:p>
          <a:p>
            <a:pPr algn="just"/>
            <a:r>
              <a:rPr lang="tr-TR" dirty="0"/>
              <a:t>Veri tabanının sabit diskteki boyutunu azaltır. </a:t>
            </a:r>
          </a:p>
          <a:p>
            <a:pPr algn="just"/>
            <a:r>
              <a:rPr lang="tr-TR" dirty="0"/>
              <a:t>Ayrıca veri tutarlılığını artırarak veri tekrarlarını engeller. </a:t>
            </a:r>
          </a:p>
          <a:p>
            <a:pPr lvl="1" algn="just"/>
            <a:r>
              <a:rPr lang="tr-TR" dirty="0"/>
              <a:t>Gereksiz verileri azaltır. </a:t>
            </a:r>
          </a:p>
          <a:p>
            <a:pPr lvl="1" algn="just"/>
            <a:r>
              <a:rPr lang="tr-TR" dirty="0"/>
              <a:t>Veri kaybını engeller.</a:t>
            </a:r>
          </a:p>
          <a:p>
            <a:pPr algn="just"/>
            <a:r>
              <a:rPr lang="tr-TR" dirty="0"/>
              <a:t>Güncelleme ve silme işlemlerinde ortaya çıkabilecek aksaklıkları minimize eder.</a:t>
            </a:r>
          </a:p>
        </p:txBody>
      </p:sp>
      <p:pic>
        <p:nvPicPr>
          <p:cNvPr id="8" name="Picture 7" descr="A picture containing clock&#10;&#10;Description automatically generated">
            <a:extLst>
              <a:ext uri="{FF2B5EF4-FFF2-40B4-BE49-F238E27FC236}">
                <a16:creationId xmlns:a16="http://schemas.microsoft.com/office/drawing/2014/main" id="{C61E051F-D2E5-6B4C-9FE1-EFC72561D8EA}"/>
              </a:ext>
            </a:extLst>
          </p:cNvPr>
          <p:cNvPicPr>
            <a:picLocks noChangeAspect="1"/>
          </p:cNvPicPr>
          <p:nvPr/>
        </p:nvPicPr>
        <p:blipFill>
          <a:blip r:embed="rId3"/>
          <a:stretch>
            <a:fillRect/>
          </a:stretch>
        </p:blipFill>
        <p:spPr>
          <a:xfrm>
            <a:off x="6995632" y="1992032"/>
            <a:ext cx="4284943" cy="3266110"/>
          </a:xfrm>
          <a:prstGeom prst="rect">
            <a:avLst/>
          </a:prstGeom>
        </p:spPr>
      </p:pic>
    </p:spTree>
    <p:extLst>
      <p:ext uri="{BB962C8B-B14F-4D97-AF65-F5344CB8AC3E}">
        <p14:creationId xmlns:p14="http://schemas.microsoft.com/office/powerpoint/2010/main" val="17740950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12FCB55E-59A0-A24E-82CA-C867595835BD}"/>
              </a:ext>
            </a:extLst>
          </p:cNvPr>
          <p:cNvSpPr>
            <a:spLocks noGrp="1"/>
          </p:cNvSpPr>
          <p:nvPr>
            <p:ph type="title"/>
          </p:nvPr>
        </p:nvSpPr>
        <p:spPr>
          <a:xfrm>
            <a:off x="1328737" y="836712"/>
            <a:ext cx="9951839" cy="576064"/>
          </a:xfrm>
        </p:spPr>
        <p:txBody>
          <a:bodyPr>
            <a:noAutofit/>
          </a:bodyPr>
          <a:lstStyle/>
          <a:p>
            <a:r>
              <a:rPr lang="tr-TR" sz="3300" dirty="0">
                <a:latin typeface="Raleway" panose="020B0503030101060003" pitchFamily="34" charset="77"/>
              </a:rPr>
              <a:t>VERİ TABANI VE NORMALİZASYON TEKNİKLERİ</a:t>
            </a:r>
          </a:p>
        </p:txBody>
      </p:sp>
      <p:sp>
        <p:nvSpPr>
          <p:cNvPr id="21" name="Text Placeholder 20">
            <a:extLst>
              <a:ext uri="{FF2B5EF4-FFF2-40B4-BE49-F238E27FC236}">
                <a16:creationId xmlns:a16="http://schemas.microsoft.com/office/drawing/2014/main" id="{AE6AE7FB-4892-5B4E-A7DB-B0F56C1C98F7}"/>
              </a:ext>
            </a:extLst>
          </p:cNvPr>
          <p:cNvSpPr>
            <a:spLocks noGrp="1"/>
          </p:cNvSpPr>
          <p:nvPr>
            <p:ph type="body" sz="quarter" idx="12"/>
          </p:nvPr>
        </p:nvSpPr>
        <p:spPr>
          <a:xfrm>
            <a:off x="1328738" y="1556791"/>
            <a:ext cx="8511678" cy="288032"/>
          </a:xfrm>
        </p:spPr>
        <p:txBody>
          <a:bodyPr anchor="t">
            <a:normAutofit/>
          </a:bodyPr>
          <a:lstStyle/>
          <a:p>
            <a:r>
              <a:rPr lang="tr-TR" dirty="0">
                <a:solidFill>
                  <a:schemeClr val="tx2">
                    <a:satMod val="130000"/>
                  </a:schemeClr>
                </a:solidFill>
              </a:rPr>
              <a:t>NORMALİZASYON FORMLAR VE NORMALİZASYON SEVİYELERİ</a:t>
            </a:r>
          </a:p>
        </p:txBody>
      </p:sp>
      <p:sp>
        <p:nvSpPr>
          <p:cNvPr id="11" name="Text Placeholder 10">
            <a:extLst>
              <a:ext uri="{FF2B5EF4-FFF2-40B4-BE49-F238E27FC236}">
                <a16:creationId xmlns:a16="http://schemas.microsoft.com/office/drawing/2014/main" id="{2DDA8123-7ECD-2A44-A629-7F2DB0D01D34}"/>
              </a:ext>
            </a:extLst>
          </p:cNvPr>
          <p:cNvSpPr>
            <a:spLocks noGrp="1"/>
          </p:cNvSpPr>
          <p:nvPr>
            <p:ph type="body" sz="quarter" idx="11"/>
          </p:nvPr>
        </p:nvSpPr>
        <p:spPr>
          <a:xfrm>
            <a:off x="1328738" y="1988838"/>
            <a:ext cx="5199310" cy="3960441"/>
          </a:xfrm>
        </p:spPr>
        <p:txBody>
          <a:bodyPr>
            <a:noAutofit/>
          </a:bodyPr>
          <a:lstStyle/>
          <a:p>
            <a:pPr marL="0" indent="0" algn="just">
              <a:buNone/>
            </a:pPr>
            <a:r>
              <a:rPr lang="tr-TR" dirty="0"/>
              <a:t>Normal formlar </a:t>
            </a:r>
            <a:r>
              <a:rPr lang="tr-TR" dirty="0" err="1"/>
              <a:t>normalizasyon</a:t>
            </a:r>
            <a:r>
              <a:rPr lang="tr-TR" dirty="0"/>
              <a:t> seviyeleridir. </a:t>
            </a:r>
            <a:br>
              <a:rPr lang="tr-TR" dirty="0"/>
            </a:br>
            <a:r>
              <a:rPr lang="tr-TR" dirty="0"/>
              <a:t>Bu seviyeler gereksiz veri tekrarlarını ne derecede engellediği ve tutarlılığı ne kadar sağladığına bağlı olarak derecelendirilir. Seviye yükseldikçe veri tutarlılığı artar, veri tekrarı düşer.</a:t>
            </a:r>
          </a:p>
          <a:p>
            <a:pPr marL="0" indent="0" algn="just">
              <a:buNone/>
            </a:pPr>
            <a:r>
              <a:rPr lang="tr-TR" dirty="0" err="1"/>
              <a:t>Normalizasyon</a:t>
            </a:r>
            <a:r>
              <a:rPr lang="tr-TR" dirty="0"/>
              <a:t> seviyeleri </a:t>
            </a:r>
            <a:r>
              <a:rPr lang="tr-TR" b="1" dirty="0"/>
              <a:t>1NF</a:t>
            </a:r>
            <a:r>
              <a:rPr lang="tr-TR" dirty="0"/>
              <a:t> (Birinci Normal Form), </a:t>
            </a:r>
            <a:r>
              <a:rPr lang="tr-TR" b="1" dirty="0"/>
              <a:t>2NF</a:t>
            </a:r>
            <a:r>
              <a:rPr lang="tr-TR" dirty="0"/>
              <a:t>, </a:t>
            </a:r>
            <a:r>
              <a:rPr lang="tr-TR" b="1" dirty="0"/>
              <a:t>3NF</a:t>
            </a:r>
            <a:r>
              <a:rPr lang="tr-TR" dirty="0"/>
              <a:t>, </a:t>
            </a:r>
            <a:r>
              <a:rPr lang="tr-TR" b="1" dirty="0"/>
              <a:t>BCNF(</a:t>
            </a:r>
            <a:r>
              <a:rPr lang="tr-TR" b="1" dirty="0" err="1"/>
              <a:t>Boyce-Codd</a:t>
            </a:r>
            <a:r>
              <a:rPr lang="tr-TR" b="1" dirty="0"/>
              <a:t> Normal Form, 3.5NF</a:t>
            </a:r>
            <a:r>
              <a:rPr lang="tr-TR" dirty="0"/>
              <a:t>'de</a:t>
            </a:r>
            <a:r>
              <a:rPr lang="tr-TR" b="1" dirty="0"/>
              <a:t> </a:t>
            </a:r>
            <a:r>
              <a:rPr lang="tr-TR" dirty="0"/>
              <a:t>denir), </a:t>
            </a:r>
            <a:r>
              <a:rPr lang="tr-TR" b="1" dirty="0"/>
              <a:t>4NF</a:t>
            </a:r>
            <a:r>
              <a:rPr lang="tr-TR" dirty="0"/>
              <a:t> şeklinde adlandırılır ve yukarı doğru devam eder.  Ancak daha yukarı </a:t>
            </a:r>
            <a:r>
              <a:rPr lang="tr-TR" b="1" dirty="0" err="1"/>
              <a:t>normalizasyon</a:t>
            </a:r>
            <a:r>
              <a:rPr lang="tr-TR" b="1" dirty="0"/>
              <a:t> seviyeleri </a:t>
            </a:r>
            <a:r>
              <a:rPr lang="tr-TR" dirty="0"/>
              <a:t>çok nadiren kullanılır çünkü çoğu zaman uygulanması mümkün olmayabilir.</a:t>
            </a:r>
          </a:p>
        </p:txBody>
      </p:sp>
      <p:pic>
        <p:nvPicPr>
          <p:cNvPr id="6" name="Picture 5" descr="A screenshot of a cell phone&#10;&#10;Description automatically generated">
            <a:extLst>
              <a:ext uri="{FF2B5EF4-FFF2-40B4-BE49-F238E27FC236}">
                <a16:creationId xmlns:a16="http://schemas.microsoft.com/office/drawing/2014/main" id="{FAEECA64-9D02-DC4E-AF83-77E626142DE0}"/>
              </a:ext>
            </a:extLst>
          </p:cNvPr>
          <p:cNvPicPr>
            <a:picLocks noChangeAspect="1"/>
          </p:cNvPicPr>
          <p:nvPr/>
        </p:nvPicPr>
        <p:blipFill>
          <a:blip r:embed="rId3"/>
          <a:stretch>
            <a:fillRect/>
          </a:stretch>
        </p:blipFill>
        <p:spPr>
          <a:xfrm>
            <a:off x="6600056" y="2009554"/>
            <a:ext cx="5238851" cy="4011733"/>
          </a:xfrm>
          <a:prstGeom prst="rect">
            <a:avLst/>
          </a:prstGeom>
        </p:spPr>
      </p:pic>
    </p:spTree>
    <p:extLst>
      <p:ext uri="{BB962C8B-B14F-4D97-AF65-F5344CB8AC3E}">
        <p14:creationId xmlns:p14="http://schemas.microsoft.com/office/powerpoint/2010/main" val="11087037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12FCB55E-59A0-A24E-82CA-C867595835BD}"/>
              </a:ext>
            </a:extLst>
          </p:cNvPr>
          <p:cNvSpPr>
            <a:spLocks noGrp="1"/>
          </p:cNvSpPr>
          <p:nvPr>
            <p:ph type="title"/>
          </p:nvPr>
        </p:nvSpPr>
        <p:spPr>
          <a:xfrm>
            <a:off x="1328737" y="836712"/>
            <a:ext cx="9951839" cy="576064"/>
          </a:xfrm>
        </p:spPr>
        <p:txBody>
          <a:bodyPr>
            <a:noAutofit/>
          </a:bodyPr>
          <a:lstStyle/>
          <a:p>
            <a:r>
              <a:rPr lang="tr-TR" sz="3300" dirty="0">
                <a:latin typeface="Raleway" panose="020B0503030101060003" pitchFamily="34" charset="77"/>
              </a:rPr>
              <a:t>VERİ TABANI VE NORMALİZASYON TEKNİKLERİ</a:t>
            </a:r>
          </a:p>
        </p:txBody>
      </p:sp>
      <p:sp>
        <p:nvSpPr>
          <p:cNvPr id="21" name="Text Placeholder 20">
            <a:extLst>
              <a:ext uri="{FF2B5EF4-FFF2-40B4-BE49-F238E27FC236}">
                <a16:creationId xmlns:a16="http://schemas.microsoft.com/office/drawing/2014/main" id="{AE6AE7FB-4892-5B4E-A7DB-B0F56C1C98F7}"/>
              </a:ext>
            </a:extLst>
          </p:cNvPr>
          <p:cNvSpPr>
            <a:spLocks noGrp="1"/>
          </p:cNvSpPr>
          <p:nvPr>
            <p:ph type="body" sz="quarter" idx="12"/>
          </p:nvPr>
        </p:nvSpPr>
        <p:spPr>
          <a:xfrm>
            <a:off x="1328738" y="1556791"/>
            <a:ext cx="8511678" cy="288032"/>
          </a:xfrm>
        </p:spPr>
        <p:txBody>
          <a:bodyPr anchor="t">
            <a:normAutofit/>
          </a:bodyPr>
          <a:lstStyle/>
          <a:p>
            <a:r>
              <a:rPr lang="tr-TR" dirty="0">
                <a:solidFill>
                  <a:schemeClr val="tx2">
                    <a:satMod val="130000"/>
                  </a:schemeClr>
                </a:solidFill>
              </a:rPr>
              <a:t>NORMALİZASYON FORMLAR VE NORMALİZASYON SEVİYELERİ</a:t>
            </a:r>
          </a:p>
        </p:txBody>
      </p:sp>
      <p:sp>
        <p:nvSpPr>
          <p:cNvPr id="11" name="Text Placeholder 10">
            <a:extLst>
              <a:ext uri="{FF2B5EF4-FFF2-40B4-BE49-F238E27FC236}">
                <a16:creationId xmlns:a16="http://schemas.microsoft.com/office/drawing/2014/main" id="{2DDA8123-7ECD-2A44-A629-7F2DB0D01D34}"/>
              </a:ext>
            </a:extLst>
          </p:cNvPr>
          <p:cNvSpPr>
            <a:spLocks noGrp="1"/>
          </p:cNvSpPr>
          <p:nvPr>
            <p:ph type="body" sz="quarter" idx="11"/>
          </p:nvPr>
        </p:nvSpPr>
        <p:spPr>
          <a:xfrm>
            <a:off x="1328738" y="1988839"/>
            <a:ext cx="9951838" cy="1656186"/>
          </a:xfrm>
        </p:spPr>
        <p:txBody>
          <a:bodyPr>
            <a:noAutofit/>
          </a:bodyPr>
          <a:lstStyle/>
          <a:p>
            <a:pPr marL="0" indent="0" algn="just">
              <a:buNone/>
            </a:pPr>
            <a:r>
              <a:rPr lang="tr-TR" dirty="0"/>
              <a:t>Tabloda bir teknik destek firmasının çalışanları, servis araçları, servis şoförleri ve servis verilen semtler bulunsun. Her bir şoför tek araç ile semt bazında servis yapmaktadır. Örneğin şoför "Ahmet", teknik elemanları (çalışanları) "Toyota" araçla, "Levent", "Etiler" ve "Ulus" semtlerindeki destek çağrılarına götürmektedir.</a:t>
            </a:r>
          </a:p>
        </p:txBody>
      </p:sp>
      <p:sp>
        <p:nvSpPr>
          <p:cNvPr id="3" name="Rectangle 1">
            <a:extLst>
              <a:ext uri="{FF2B5EF4-FFF2-40B4-BE49-F238E27FC236}">
                <a16:creationId xmlns:a16="http://schemas.microsoft.com/office/drawing/2014/main" id="{A34CC17B-BFB8-7D49-B2D3-C34EC3AD1D9D}"/>
              </a:ext>
            </a:extLst>
          </p:cNvPr>
          <p:cNvSpPr>
            <a:spLocks noChangeArrowheads="1"/>
          </p:cNvSpPr>
          <p:nvPr/>
        </p:nvSpPr>
        <p:spPr bwMode="auto">
          <a:xfrm>
            <a:off x="1351687" y="3391978"/>
            <a:ext cx="1028892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tr-TR" altLang="tr-TR" sz="1800" b="0" i="0" u="none" strike="noStrike" cap="none" normalizeH="0" baseline="0">
                <a:ln>
                  <a:noFill/>
                </a:ln>
                <a:solidFill>
                  <a:schemeClr val="tx1"/>
                </a:solidFill>
                <a:effectLst/>
                <a:latin typeface="Arial" panose="020B0604020202020204" pitchFamily="34" charset="0"/>
              </a:rPr>
            </a:br>
            <a:endParaRPr kumimoji="0" lang="tr-TR" altLang="tr-TR" sz="1800" b="0" i="0" u="none" strike="noStrike" cap="none" normalizeH="0" baseline="0">
              <a:ln>
                <a:noFill/>
              </a:ln>
              <a:solidFill>
                <a:schemeClr val="tx1"/>
              </a:solidFill>
              <a:effectLst/>
              <a:latin typeface="Arial" panose="020B0604020202020204" pitchFamily="34" charset="0"/>
            </a:endParaRPr>
          </a:p>
        </p:txBody>
      </p:sp>
      <p:graphicFrame>
        <p:nvGraphicFramePr>
          <p:cNvPr id="8" name="Table 7">
            <a:extLst>
              <a:ext uri="{FF2B5EF4-FFF2-40B4-BE49-F238E27FC236}">
                <a16:creationId xmlns:a16="http://schemas.microsoft.com/office/drawing/2014/main" id="{5FF7FFC4-65A2-AC47-83D2-D65B549105E6}"/>
              </a:ext>
            </a:extLst>
          </p:cNvPr>
          <p:cNvGraphicFramePr>
            <a:graphicFrameLocks noGrp="1"/>
          </p:cNvGraphicFramePr>
          <p:nvPr>
            <p:extLst>
              <p:ext uri="{D42A27DB-BD31-4B8C-83A1-F6EECF244321}">
                <p14:modId xmlns:p14="http://schemas.microsoft.com/office/powerpoint/2010/main" val="2099075356"/>
              </p:ext>
            </p:extLst>
          </p:nvPr>
        </p:nvGraphicFramePr>
        <p:xfrm>
          <a:off x="1328738" y="3714667"/>
          <a:ext cx="9951840" cy="2301240"/>
        </p:xfrm>
        <a:graphic>
          <a:graphicData uri="http://schemas.openxmlformats.org/drawingml/2006/table">
            <a:tbl>
              <a:tblPr/>
              <a:tblGrid>
                <a:gridCol w="1990368">
                  <a:extLst>
                    <a:ext uri="{9D8B030D-6E8A-4147-A177-3AD203B41FA5}">
                      <a16:colId xmlns:a16="http://schemas.microsoft.com/office/drawing/2014/main" val="3159050808"/>
                    </a:ext>
                  </a:extLst>
                </a:gridCol>
                <a:gridCol w="1990368">
                  <a:extLst>
                    <a:ext uri="{9D8B030D-6E8A-4147-A177-3AD203B41FA5}">
                      <a16:colId xmlns:a16="http://schemas.microsoft.com/office/drawing/2014/main" val="2326415668"/>
                    </a:ext>
                  </a:extLst>
                </a:gridCol>
                <a:gridCol w="1990368">
                  <a:extLst>
                    <a:ext uri="{9D8B030D-6E8A-4147-A177-3AD203B41FA5}">
                      <a16:colId xmlns:a16="http://schemas.microsoft.com/office/drawing/2014/main" val="3711472849"/>
                    </a:ext>
                  </a:extLst>
                </a:gridCol>
                <a:gridCol w="1990368">
                  <a:extLst>
                    <a:ext uri="{9D8B030D-6E8A-4147-A177-3AD203B41FA5}">
                      <a16:colId xmlns:a16="http://schemas.microsoft.com/office/drawing/2014/main" val="846688054"/>
                    </a:ext>
                  </a:extLst>
                </a:gridCol>
                <a:gridCol w="1990368">
                  <a:extLst>
                    <a:ext uri="{9D8B030D-6E8A-4147-A177-3AD203B41FA5}">
                      <a16:colId xmlns:a16="http://schemas.microsoft.com/office/drawing/2014/main" val="2934361960"/>
                    </a:ext>
                  </a:extLst>
                </a:gridCol>
              </a:tblGrid>
              <a:tr h="324177">
                <a:tc>
                  <a:txBody>
                    <a:bodyPr/>
                    <a:lstStyle/>
                    <a:p>
                      <a:pPr algn="l" fontAlgn="t"/>
                      <a:r>
                        <a:rPr lang="tr-TR" b="1" dirty="0">
                          <a:effectLst/>
                        </a:rPr>
                        <a:t>Çalışan</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tr-TR" b="1" dirty="0" err="1">
                          <a:effectLst/>
                        </a:rPr>
                        <a:t>Soyad</a:t>
                      </a:r>
                      <a:endParaRPr lang="tr-TR" b="1" dirty="0">
                        <a:effectLst/>
                      </a:endParaRP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tr-TR" b="1" dirty="0">
                          <a:effectLst/>
                        </a:rPr>
                        <a:t>Şoför</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tr-TR" b="1" dirty="0">
                          <a:effectLst/>
                        </a:rPr>
                        <a:t>Araç</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tr-TR" b="1" dirty="0">
                          <a:effectLst/>
                        </a:rPr>
                        <a:t>Semt</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230447122"/>
                  </a:ext>
                </a:extLst>
              </a:tr>
              <a:tr h="324177">
                <a:tc>
                  <a:txBody>
                    <a:bodyPr/>
                    <a:lstStyle/>
                    <a:p>
                      <a:pPr fontAlgn="t"/>
                      <a:r>
                        <a:rPr lang="tr-TR">
                          <a:effectLst/>
                        </a:rPr>
                        <a:t>Orçun</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Yılmaz</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Ahmet</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Toyota</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dirty="0">
                          <a:effectLst/>
                        </a:rPr>
                        <a:t>Levent, Etiler, Ulus</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581247876"/>
                  </a:ext>
                </a:extLst>
              </a:tr>
              <a:tr h="564804">
                <a:tc>
                  <a:txBody>
                    <a:bodyPr/>
                    <a:lstStyle/>
                    <a:p>
                      <a:pPr fontAlgn="t"/>
                      <a:r>
                        <a:rPr lang="tr-TR" dirty="0">
                          <a:effectLst/>
                        </a:rPr>
                        <a:t>Metin</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Seyyar</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Mehmet</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dirty="0">
                          <a:effectLst/>
                        </a:rPr>
                        <a:t>Honda</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Bakırköy, Ataköy, Yeşilköy</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3330085851"/>
                  </a:ext>
                </a:extLst>
              </a:tr>
              <a:tr h="805430">
                <a:tc>
                  <a:txBody>
                    <a:bodyPr/>
                    <a:lstStyle/>
                    <a:p>
                      <a:pPr fontAlgn="t"/>
                      <a:r>
                        <a:rPr lang="tr-TR">
                          <a:effectLst/>
                        </a:rPr>
                        <a:t>Metin</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Seyyar</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Tolga</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Ford</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dirty="0">
                          <a:effectLst/>
                        </a:rPr>
                        <a:t>Kandilli, Beylerbeyi, Kuzguncuk</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015670163"/>
                  </a:ext>
                </a:extLst>
              </a:tr>
            </a:tbl>
          </a:graphicData>
        </a:graphic>
      </p:graphicFrame>
    </p:spTree>
    <p:extLst>
      <p:ext uri="{BB962C8B-B14F-4D97-AF65-F5344CB8AC3E}">
        <p14:creationId xmlns:p14="http://schemas.microsoft.com/office/powerpoint/2010/main" val="44303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12FCB55E-59A0-A24E-82CA-C867595835BD}"/>
              </a:ext>
            </a:extLst>
          </p:cNvPr>
          <p:cNvSpPr>
            <a:spLocks noGrp="1"/>
          </p:cNvSpPr>
          <p:nvPr>
            <p:ph type="title"/>
          </p:nvPr>
        </p:nvSpPr>
        <p:spPr>
          <a:xfrm>
            <a:off x="1328737" y="786810"/>
            <a:ext cx="10297647" cy="841990"/>
          </a:xfrm>
        </p:spPr>
        <p:txBody>
          <a:bodyPr>
            <a:noAutofit/>
          </a:bodyPr>
          <a:lstStyle/>
          <a:p>
            <a:r>
              <a:rPr lang="tr-TR" sz="3400" dirty="0">
                <a:latin typeface="Raleway" panose="020B0503030101060003" pitchFamily="34" charset="77"/>
              </a:rPr>
              <a:t>GEREKSİNİM ANALİZİ VE VARLIK BAĞINTI DİYAGRAMI</a:t>
            </a:r>
            <a:endParaRPr lang="en-US" sz="3400" dirty="0">
              <a:latin typeface="Montserrat" pitchFamily="2" charset="77"/>
            </a:endParaRPr>
          </a:p>
        </p:txBody>
      </p:sp>
      <p:sp>
        <p:nvSpPr>
          <p:cNvPr id="21" name="Text Placeholder 20">
            <a:extLst>
              <a:ext uri="{FF2B5EF4-FFF2-40B4-BE49-F238E27FC236}">
                <a16:creationId xmlns:a16="http://schemas.microsoft.com/office/drawing/2014/main" id="{AE6AE7FB-4892-5B4E-A7DB-B0F56C1C98F7}"/>
              </a:ext>
            </a:extLst>
          </p:cNvPr>
          <p:cNvSpPr>
            <a:spLocks noGrp="1"/>
          </p:cNvSpPr>
          <p:nvPr>
            <p:ph type="body" sz="quarter" idx="12"/>
          </p:nvPr>
        </p:nvSpPr>
        <p:spPr>
          <a:xfrm>
            <a:off x="1328736" y="1818001"/>
            <a:ext cx="5271320" cy="602887"/>
          </a:xfrm>
        </p:spPr>
        <p:txBody>
          <a:bodyPr anchor="t"/>
          <a:lstStyle/>
          <a:p>
            <a:r>
              <a:rPr lang="tr-TR" dirty="0">
                <a:solidFill>
                  <a:schemeClr val="tx2">
                    <a:satMod val="130000"/>
                  </a:schemeClr>
                </a:solidFill>
              </a:rPr>
              <a:t>VERİ TABANI YAPIMI - GEREKSİNİM ANALİZİ</a:t>
            </a:r>
          </a:p>
        </p:txBody>
      </p:sp>
      <p:sp>
        <p:nvSpPr>
          <p:cNvPr id="11" name="Text Placeholder 10">
            <a:extLst>
              <a:ext uri="{FF2B5EF4-FFF2-40B4-BE49-F238E27FC236}">
                <a16:creationId xmlns:a16="http://schemas.microsoft.com/office/drawing/2014/main" id="{2DDA8123-7ECD-2A44-A629-7F2DB0D01D34}"/>
              </a:ext>
            </a:extLst>
          </p:cNvPr>
          <p:cNvSpPr>
            <a:spLocks noGrp="1"/>
          </p:cNvSpPr>
          <p:nvPr>
            <p:ph type="body" sz="quarter" idx="11"/>
          </p:nvPr>
        </p:nvSpPr>
        <p:spPr>
          <a:xfrm>
            <a:off x="5885886" y="2181448"/>
            <a:ext cx="5619540" cy="3866326"/>
          </a:xfrm>
        </p:spPr>
        <p:txBody>
          <a:bodyPr>
            <a:noAutofit/>
          </a:bodyPr>
          <a:lstStyle/>
          <a:p>
            <a:pPr marL="0" indent="0">
              <a:buNone/>
            </a:pPr>
            <a:r>
              <a:rPr lang="tr-TR" altLang="tr-TR" dirty="0"/>
              <a:t>Bir veri tabanını oluşturmadan önce belirlenmesi gereken gereksinim analizi modeli şekildeki gibidir.</a:t>
            </a:r>
          </a:p>
          <a:p>
            <a:pPr marL="0" indent="0">
              <a:buNone/>
            </a:pPr>
            <a:r>
              <a:rPr lang="tr-TR" altLang="tr-TR" dirty="0"/>
              <a:t>4 aşamadan oluşmaktadır. Bu aşamalar sırası ile aşağıdaki gibidir.</a:t>
            </a:r>
          </a:p>
          <a:p>
            <a:r>
              <a:rPr lang="tr-TR" altLang="tr-TR" dirty="0"/>
              <a:t>Gereksinimin Belirlenmesi</a:t>
            </a:r>
          </a:p>
          <a:p>
            <a:r>
              <a:rPr lang="tr-TR" altLang="tr-TR" dirty="0"/>
              <a:t>Kavramsal Model</a:t>
            </a:r>
          </a:p>
          <a:p>
            <a:r>
              <a:rPr lang="tr-TR" altLang="tr-TR" dirty="0"/>
              <a:t>Mantıksal Model</a:t>
            </a:r>
          </a:p>
          <a:p>
            <a:r>
              <a:rPr lang="tr-TR" altLang="tr-TR" dirty="0"/>
              <a:t>Fiziksel Model</a:t>
            </a:r>
          </a:p>
        </p:txBody>
      </p:sp>
      <p:graphicFrame>
        <p:nvGraphicFramePr>
          <p:cNvPr id="7" name="İçerik Yer Tutucusu 3">
            <a:extLst>
              <a:ext uri="{FF2B5EF4-FFF2-40B4-BE49-F238E27FC236}">
                <a16:creationId xmlns:a16="http://schemas.microsoft.com/office/drawing/2014/main" id="{73342FA7-C34B-5E4F-8723-B75626BFBEA7}"/>
              </a:ext>
            </a:extLst>
          </p:cNvPr>
          <p:cNvGraphicFramePr>
            <a:graphicFrameLocks/>
          </p:cNvGraphicFramePr>
          <p:nvPr>
            <p:extLst>
              <p:ext uri="{D42A27DB-BD31-4B8C-83A1-F6EECF244321}">
                <p14:modId xmlns:p14="http://schemas.microsoft.com/office/powerpoint/2010/main" val="818162958"/>
              </p:ext>
            </p:extLst>
          </p:nvPr>
        </p:nvGraphicFramePr>
        <p:xfrm>
          <a:off x="695400" y="2200629"/>
          <a:ext cx="5271320" cy="35745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7882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12FCB55E-59A0-A24E-82CA-C867595835BD}"/>
              </a:ext>
            </a:extLst>
          </p:cNvPr>
          <p:cNvSpPr>
            <a:spLocks noGrp="1"/>
          </p:cNvSpPr>
          <p:nvPr>
            <p:ph type="title"/>
          </p:nvPr>
        </p:nvSpPr>
        <p:spPr>
          <a:xfrm>
            <a:off x="1328737" y="836712"/>
            <a:ext cx="9951839" cy="576064"/>
          </a:xfrm>
        </p:spPr>
        <p:txBody>
          <a:bodyPr>
            <a:noAutofit/>
          </a:bodyPr>
          <a:lstStyle/>
          <a:p>
            <a:r>
              <a:rPr lang="tr-TR" sz="3300" dirty="0">
                <a:latin typeface="Raleway" panose="020B0503030101060003" pitchFamily="34" charset="77"/>
              </a:rPr>
              <a:t>VERİ TABANI VE NORMALİZASYON TEKNİKLERİ</a:t>
            </a:r>
          </a:p>
        </p:txBody>
      </p:sp>
      <p:sp>
        <p:nvSpPr>
          <p:cNvPr id="21" name="Text Placeholder 20">
            <a:extLst>
              <a:ext uri="{FF2B5EF4-FFF2-40B4-BE49-F238E27FC236}">
                <a16:creationId xmlns:a16="http://schemas.microsoft.com/office/drawing/2014/main" id="{AE6AE7FB-4892-5B4E-A7DB-B0F56C1C98F7}"/>
              </a:ext>
            </a:extLst>
          </p:cNvPr>
          <p:cNvSpPr>
            <a:spLocks noGrp="1"/>
          </p:cNvSpPr>
          <p:nvPr>
            <p:ph type="body" sz="quarter" idx="12"/>
          </p:nvPr>
        </p:nvSpPr>
        <p:spPr>
          <a:xfrm>
            <a:off x="1328738" y="1556791"/>
            <a:ext cx="8511678" cy="288032"/>
          </a:xfrm>
        </p:spPr>
        <p:txBody>
          <a:bodyPr anchor="t">
            <a:normAutofit/>
          </a:bodyPr>
          <a:lstStyle/>
          <a:p>
            <a:r>
              <a:rPr lang="tr-TR" b="1" dirty="0"/>
              <a:t>1NF (1. Normal Form)</a:t>
            </a:r>
          </a:p>
        </p:txBody>
      </p:sp>
      <p:sp>
        <p:nvSpPr>
          <p:cNvPr id="11" name="Text Placeholder 10">
            <a:extLst>
              <a:ext uri="{FF2B5EF4-FFF2-40B4-BE49-F238E27FC236}">
                <a16:creationId xmlns:a16="http://schemas.microsoft.com/office/drawing/2014/main" id="{2DDA8123-7ECD-2A44-A629-7F2DB0D01D34}"/>
              </a:ext>
            </a:extLst>
          </p:cNvPr>
          <p:cNvSpPr>
            <a:spLocks noGrp="1"/>
          </p:cNvSpPr>
          <p:nvPr>
            <p:ph type="body" sz="quarter" idx="11"/>
          </p:nvPr>
        </p:nvSpPr>
        <p:spPr>
          <a:xfrm>
            <a:off x="1328738" y="1988838"/>
            <a:ext cx="10311878" cy="2664297"/>
          </a:xfrm>
        </p:spPr>
        <p:txBody>
          <a:bodyPr>
            <a:noAutofit/>
          </a:bodyPr>
          <a:lstStyle/>
          <a:p>
            <a:r>
              <a:rPr lang="tr-TR" dirty="0"/>
              <a:t>Bir veri tabanının 1NF olabilmesi için aşağıdaki özellikleri karşılayabilmesi gerekir:</a:t>
            </a:r>
          </a:p>
          <a:p>
            <a:r>
              <a:rPr lang="tr-TR" dirty="0"/>
              <a:t>Aynı tablo içinde tekrarlayan kolonlar bulunamaz,</a:t>
            </a:r>
          </a:p>
          <a:p>
            <a:r>
              <a:rPr lang="tr-TR" dirty="0"/>
              <a:t>Her kolonda yalnızca bir değer bulunabilir (bkz. "Semt" kolonu)</a:t>
            </a:r>
          </a:p>
          <a:p>
            <a:r>
              <a:rPr lang="tr-TR" dirty="0"/>
              <a:t>Her satır bir eşsiz anahtarla tanımlanmalıdır (</a:t>
            </a:r>
            <a:r>
              <a:rPr lang="tr-TR" dirty="0" err="1"/>
              <a:t>Unique</a:t>
            </a:r>
            <a:r>
              <a:rPr lang="tr-TR" dirty="0"/>
              <a:t> </a:t>
            </a:r>
            <a:r>
              <a:rPr lang="tr-TR" dirty="0" err="1"/>
              <a:t>Key</a:t>
            </a:r>
            <a:r>
              <a:rPr lang="tr-TR" dirty="0"/>
              <a:t> - </a:t>
            </a:r>
            <a:r>
              <a:rPr lang="tr-TR" dirty="0" err="1"/>
              <a:t>Primary</a:t>
            </a:r>
            <a:r>
              <a:rPr lang="tr-TR" dirty="0"/>
              <a:t> </a:t>
            </a:r>
            <a:r>
              <a:rPr lang="tr-TR" dirty="0" err="1"/>
              <a:t>Key</a:t>
            </a:r>
            <a:r>
              <a:rPr lang="tr-TR" dirty="0"/>
              <a:t>)</a:t>
            </a:r>
          </a:p>
          <a:p>
            <a:r>
              <a:rPr lang="tr-TR" dirty="0"/>
              <a:t>Veri tabanımızda ikinci kurala açıkça uymayan bir kolon var. Semt 1, Semt 2, Semt 3 tekrarlayan kolonlar bulunmakta bu kolonları tekrar düzenlemek zorundayız.</a:t>
            </a:r>
          </a:p>
          <a:p>
            <a:endParaRPr lang="tr-TR" dirty="0"/>
          </a:p>
        </p:txBody>
      </p:sp>
      <p:sp>
        <p:nvSpPr>
          <p:cNvPr id="3" name="Rectangle 1">
            <a:extLst>
              <a:ext uri="{FF2B5EF4-FFF2-40B4-BE49-F238E27FC236}">
                <a16:creationId xmlns:a16="http://schemas.microsoft.com/office/drawing/2014/main" id="{A34CC17B-BFB8-7D49-B2D3-C34EC3AD1D9D}"/>
              </a:ext>
            </a:extLst>
          </p:cNvPr>
          <p:cNvSpPr>
            <a:spLocks noChangeArrowheads="1"/>
          </p:cNvSpPr>
          <p:nvPr/>
        </p:nvSpPr>
        <p:spPr bwMode="auto">
          <a:xfrm>
            <a:off x="1351687" y="3391978"/>
            <a:ext cx="1028892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tr-TR" altLang="tr-TR" sz="1800" b="0" i="0" u="none" strike="noStrike" cap="none" normalizeH="0" baseline="0">
                <a:ln>
                  <a:noFill/>
                </a:ln>
                <a:solidFill>
                  <a:schemeClr val="tx1"/>
                </a:solidFill>
                <a:effectLst/>
                <a:latin typeface="Arial" panose="020B0604020202020204" pitchFamily="34" charset="0"/>
              </a:rPr>
            </a:b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9" name="Rectangle 1">
            <a:extLst>
              <a:ext uri="{FF2B5EF4-FFF2-40B4-BE49-F238E27FC236}">
                <a16:creationId xmlns:a16="http://schemas.microsoft.com/office/drawing/2014/main" id="{38E65D8C-AA75-9A4E-9F00-C4DAD03DDE70}"/>
              </a:ext>
            </a:extLst>
          </p:cNvPr>
          <p:cNvSpPr>
            <a:spLocks noChangeArrowheads="1"/>
          </p:cNvSpPr>
          <p:nvPr/>
        </p:nvSpPr>
        <p:spPr bwMode="auto">
          <a:xfrm>
            <a:off x="1559497" y="5122764"/>
            <a:ext cx="117373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tr-TR" altLang="tr-TR" sz="1800" b="0" i="0" u="none" strike="noStrike" cap="none" normalizeH="0" baseline="0">
                <a:ln>
                  <a:noFill/>
                </a:ln>
                <a:solidFill>
                  <a:schemeClr val="tx1"/>
                </a:solidFill>
                <a:effectLst/>
                <a:latin typeface="Arial" panose="020B0604020202020204" pitchFamily="34" charset="0"/>
              </a:rPr>
            </a:br>
            <a:endParaRPr kumimoji="0" lang="tr-TR" altLang="tr-TR" sz="1800" b="0" i="0" u="none" strike="noStrike" cap="none" normalizeH="0" baseline="0">
              <a:ln>
                <a:noFill/>
              </a:ln>
              <a:solidFill>
                <a:schemeClr val="tx1"/>
              </a:solidFill>
              <a:effectLst/>
              <a:latin typeface="Arial" panose="020B0604020202020204" pitchFamily="34" charset="0"/>
            </a:endParaRPr>
          </a:p>
        </p:txBody>
      </p:sp>
      <p:graphicFrame>
        <p:nvGraphicFramePr>
          <p:cNvPr id="22" name="Table 21">
            <a:extLst>
              <a:ext uri="{FF2B5EF4-FFF2-40B4-BE49-F238E27FC236}">
                <a16:creationId xmlns:a16="http://schemas.microsoft.com/office/drawing/2014/main" id="{A2CFCAAF-4752-FD43-9420-1BF7A703BEA5}"/>
              </a:ext>
            </a:extLst>
          </p:cNvPr>
          <p:cNvGraphicFramePr>
            <a:graphicFrameLocks noGrp="1"/>
          </p:cNvGraphicFramePr>
          <p:nvPr>
            <p:extLst>
              <p:ext uri="{D42A27DB-BD31-4B8C-83A1-F6EECF244321}">
                <p14:modId xmlns:p14="http://schemas.microsoft.com/office/powerpoint/2010/main" val="3014130891"/>
              </p:ext>
            </p:extLst>
          </p:nvPr>
        </p:nvGraphicFramePr>
        <p:xfrm>
          <a:off x="1351687" y="4885087"/>
          <a:ext cx="9496844" cy="1478280"/>
        </p:xfrm>
        <a:graphic>
          <a:graphicData uri="http://schemas.openxmlformats.org/drawingml/2006/table">
            <a:tbl>
              <a:tblPr/>
              <a:tblGrid>
                <a:gridCol w="1356692">
                  <a:extLst>
                    <a:ext uri="{9D8B030D-6E8A-4147-A177-3AD203B41FA5}">
                      <a16:colId xmlns:a16="http://schemas.microsoft.com/office/drawing/2014/main" val="785117507"/>
                    </a:ext>
                  </a:extLst>
                </a:gridCol>
                <a:gridCol w="1356692">
                  <a:extLst>
                    <a:ext uri="{9D8B030D-6E8A-4147-A177-3AD203B41FA5}">
                      <a16:colId xmlns:a16="http://schemas.microsoft.com/office/drawing/2014/main" val="2250045875"/>
                    </a:ext>
                  </a:extLst>
                </a:gridCol>
                <a:gridCol w="1356692">
                  <a:extLst>
                    <a:ext uri="{9D8B030D-6E8A-4147-A177-3AD203B41FA5}">
                      <a16:colId xmlns:a16="http://schemas.microsoft.com/office/drawing/2014/main" val="2574113989"/>
                    </a:ext>
                  </a:extLst>
                </a:gridCol>
                <a:gridCol w="1356692">
                  <a:extLst>
                    <a:ext uri="{9D8B030D-6E8A-4147-A177-3AD203B41FA5}">
                      <a16:colId xmlns:a16="http://schemas.microsoft.com/office/drawing/2014/main" val="137104535"/>
                    </a:ext>
                  </a:extLst>
                </a:gridCol>
                <a:gridCol w="1356692">
                  <a:extLst>
                    <a:ext uri="{9D8B030D-6E8A-4147-A177-3AD203B41FA5}">
                      <a16:colId xmlns:a16="http://schemas.microsoft.com/office/drawing/2014/main" val="910033709"/>
                    </a:ext>
                  </a:extLst>
                </a:gridCol>
                <a:gridCol w="1356692">
                  <a:extLst>
                    <a:ext uri="{9D8B030D-6E8A-4147-A177-3AD203B41FA5}">
                      <a16:colId xmlns:a16="http://schemas.microsoft.com/office/drawing/2014/main" val="1975465395"/>
                    </a:ext>
                  </a:extLst>
                </a:gridCol>
                <a:gridCol w="1356692">
                  <a:extLst>
                    <a:ext uri="{9D8B030D-6E8A-4147-A177-3AD203B41FA5}">
                      <a16:colId xmlns:a16="http://schemas.microsoft.com/office/drawing/2014/main" val="1274635536"/>
                    </a:ext>
                  </a:extLst>
                </a:gridCol>
              </a:tblGrid>
              <a:tr h="0">
                <a:tc>
                  <a:txBody>
                    <a:bodyPr/>
                    <a:lstStyle/>
                    <a:p>
                      <a:pPr algn="l" fontAlgn="t"/>
                      <a:r>
                        <a:rPr lang="tr-TR" b="1" dirty="0">
                          <a:effectLst/>
                        </a:rPr>
                        <a:t>Çalışan</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tr-TR" b="1" dirty="0" err="1">
                          <a:effectLst/>
                        </a:rPr>
                        <a:t>Soyad</a:t>
                      </a:r>
                      <a:endParaRPr lang="tr-TR" b="1" dirty="0">
                        <a:effectLst/>
                      </a:endParaRP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tr-TR" b="1" dirty="0">
                          <a:effectLst/>
                        </a:rPr>
                        <a:t>Şoför</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tr-TR" b="1" dirty="0">
                          <a:effectLst/>
                        </a:rPr>
                        <a:t>Araç</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tr-TR" b="1" dirty="0">
                          <a:effectLst/>
                        </a:rPr>
                        <a:t>Semt 1</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tr-TR" b="1" dirty="0">
                          <a:effectLst/>
                        </a:rPr>
                        <a:t>Semt 2</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tr-TR" b="1" dirty="0">
                          <a:effectLst/>
                        </a:rPr>
                        <a:t>Semt 3</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582672735"/>
                  </a:ext>
                </a:extLst>
              </a:tr>
              <a:tr h="0">
                <a:tc>
                  <a:txBody>
                    <a:bodyPr/>
                    <a:lstStyle/>
                    <a:p>
                      <a:pPr fontAlgn="t"/>
                      <a:r>
                        <a:rPr lang="tr-TR">
                          <a:effectLst/>
                        </a:rPr>
                        <a:t>Orçun</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Yılmaz</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Ahmet</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Toyota</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Levent</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Etiler</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Ulus</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544152433"/>
                  </a:ext>
                </a:extLst>
              </a:tr>
              <a:tr h="0">
                <a:tc>
                  <a:txBody>
                    <a:bodyPr/>
                    <a:lstStyle/>
                    <a:p>
                      <a:pPr fontAlgn="t"/>
                      <a:r>
                        <a:rPr lang="tr-TR">
                          <a:effectLst/>
                        </a:rPr>
                        <a:t>Metin</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Seyyar</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Mehmet</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Honda</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Bakırköy</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Ataköy</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Yeşilköy</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932306143"/>
                  </a:ext>
                </a:extLst>
              </a:tr>
              <a:tr h="0">
                <a:tc>
                  <a:txBody>
                    <a:bodyPr/>
                    <a:lstStyle/>
                    <a:p>
                      <a:pPr fontAlgn="t"/>
                      <a:r>
                        <a:rPr lang="tr-TR">
                          <a:effectLst/>
                        </a:rPr>
                        <a:t>Metin</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Seyyar</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Tolga</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Ford</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Kandilli</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Beylerbeyi</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dirty="0">
                          <a:effectLst/>
                        </a:rPr>
                        <a:t>Kuzguncuk</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293512961"/>
                  </a:ext>
                </a:extLst>
              </a:tr>
            </a:tbl>
          </a:graphicData>
        </a:graphic>
      </p:graphicFrame>
    </p:spTree>
    <p:extLst>
      <p:ext uri="{BB962C8B-B14F-4D97-AF65-F5344CB8AC3E}">
        <p14:creationId xmlns:p14="http://schemas.microsoft.com/office/powerpoint/2010/main" val="7403582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12FCB55E-59A0-A24E-82CA-C867595835BD}"/>
              </a:ext>
            </a:extLst>
          </p:cNvPr>
          <p:cNvSpPr>
            <a:spLocks noGrp="1"/>
          </p:cNvSpPr>
          <p:nvPr>
            <p:ph type="title"/>
          </p:nvPr>
        </p:nvSpPr>
        <p:spPr>
          <a:xfrm>
            <a:off x="1328737" y="836712"/>
            <a:ext cx="9951839" cy="576064"/>
          </a:xfrm>
        </p:spPr>
        <p:txBody>
          <a:bodyPr>
            <a:noAutofit/>
          </a:bodyPr>
          <a:lstStyle/>
          <a:p>
            <a:r>
              <a:rPr lang="tr-TR" sz="3300" dirty="0">
                <a:latin typeface="Raleway" panose="020B0503030101060003" pitchFamily="34" charset="77"/>
              </a:rPr>
              <a:t>VERİ TABANI VE NORMALİZASYON TEKNİKLERİ</a:t>
            </a:r>
          </a:p>
        </p:txBody>
      </p:sp>
      <p:sp>
        <p:nvSpPr>
          <p:cNvPr id="21" name="Text Placeholder 20">
            <a:extLst>
              <a:ext uri="{FF2B5EF4-FFF2-40B4-BE49-F238E27FC236}">
                <a16:creationId xmlns:a16="http://schemas.microsoft.com/office/drawing/2014/main" id="{AE6AE7FB-4892-5B4E-A7DB-B0F56C1C98F7}"/>
              </a:ext>
            </a:extLst>
          </p:cNvPr>
          <p:cNvSpPr>
            <a:spLocks noGrp="1"/>
          </p:cNvSpPr>
          <p:nvPr>
            <p:ph type="body" sz="quarter" idx="12"/>
          </p:nvPr>
        </p:nvSpPr>
        <p:spPr>
          <a:xfrm>
            <a:off x="1328738" y="1556791"/>
            <a:ext cx="8511678" cy="288032"/>
          </a:xfrm>
        </p:spPr>
        <p:txBody>
          <a:bodyPr anchor="t">
            <a:normAutofit/>
          </a:bodyPr>
          <a:lstStyle/>
          <a:p>
            <a:r>
              <a:rPr lang="tr-TR" b="1" dirty="0"/>
              <a:t>1NF (1. Normal Form)</a:t>
            </a:r>
          </a:p>
        </p:txBody>
      </p:sp>
      <p:sp>
        <p:nvSpPr>
          <p:cNvPr id="11" name="Text Placeholder 10">
            <a:extLst>
              <a:ext uri="{FF2B5EF4-FFF2-40B4-BE49-F238E27FC236}">
                <a16:creationId xmlns:a16="http://schemas.microsoft.com/office/drawing/2014/main" id="{2DDA8123-7ECD-2A44-A629-7F2DB0D01D34}"/>
              </a:ext>
            </a:extLst>
          </p:cNvPr>
          <p:cNvSpPr>
            <a:spLocks noGrp="1"/>
          </p:cNvSpPr>
          <p:nvPr>
            <p:ph type="body" sz="quarter" idx="11"/>
          </p:nvPr>
        </p:nvSpPr>
        <p:spPr>
          <a:xfrm>
            <a:off x="1328738" y="1988839"/>
            <a:ext cx="9951838" cy="508392"/>
          </a:xfrm>
        </p:spPr>
        <p:txBody>
          <a:bodyPr>
            <a:noAutofit/>
          </a:bodyPr>
          <a:lstStyle/>
          <a:p>
            <a:r>
              <a:rPr lang="tr-TR" dirty="0"/>
              <a:t>Tekrar eden kolonlar yok. Bir kolonda birden çok veri yok. </a:t>
            </a:r>
            <a:r>
              <a:rPr lang="tr-TR" b="1" dirty="0"/>
              <a:t>Eşsiz anahtar adımına geçilmesi gerekiyor!</a:t>
            </a:r>
          </a:p>
        </p:txBody>
      </p:sp>
      <p:sp>
        <p:nvSpPr>
          <p:cNvPr id="3" name="Rectangle 1">
            <a:extLst>
              <a:ext uri="{FF2B5EF4-FFF2-40B4-BE49-F238E27FC236}">
                <a16:creationId xmlns:a16="http://schemas.microsoft.com/office/drawing/2014/main" id="{A34CC17B-BFB8-7D49-B2D3-C34EC3AD1D9D}"/>
              </a:ext>
            </a:extLst>
          </p:cNvPr>
          <p:cNvSpPr>
            <a:spLocks noChangeArrowheads="1"/>
          </p:cNvSpPr>
          <p:nvPr/>
        </p:nvSpPr>
        <p:spPr bwMode="auto">
          <a:xfrm>
            <a:off x="1351687" y="3391978"/>
            <a:ext cx="1028892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tr-TR" altLang="tr-TR" sz="1800" b="0" i="0" u="none" strike="noStrike" cap="none" normalizeH="0" baseline="0">
                <a:ln>
                  <a:noFill/>
                </a:ln>
                <a:solidFill>
                  <a:schemeClr val="tx1"/>
                </a:solidFill>
                <a:effectLst/>
                <a:latin typeface="Arial" panose="020B0604020202020204" pitchFamily="34" charset="0"/>
              </a:rPr>
            </a:b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9" name="Rectangle 1">
            <a:extLst>
              <a:ext uri="{FF2B5EF4-FFF2-40B4-BE49-F238E27FC236}">
                <a16:creationId xmlns:a16="http://schemas.microsoft.com/office/drawing/2014/main" id="{38E65D8C-AA75-9A4E-9F00-C4DAD03DDE70}"/>
              </a:ext>
            </a:extLst>
          </p:cNvPr>
          <p:cNvSpPr>
            <a:spLocks noChangeArrowheads="1"/>
          </p:cNvSpPr>
          <p:nvPr/>
        </p:nvSpPr>
        <p:spPr bwMode="auto">
          <a:xfrm>
            <a:off x="1559497" y="5122764"/>
            <a:ext cx="117373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tr-TR" altLang="tr-TR" sz="1800" b="0" i="0" u="none" strike="noStrike" cap="none" normalizeH="0" baseline="0">
                <a:ln>
                  <a:noFill/>
                </a:ln>
                <a:solidFill>
                  <a:schemeClr val="tx1"/>
                </a:solidFill>
                <a:effectLst/>
                <a:latin typeface="Arial" panose="020B0604020202020204" pitchFamily="34" charset="0"/>
              </a:rPr>
            </a:br>
            <a:endParaRPr kumimoji="0" lang="tr-TR" altLang="tr-TR" sz="1800" b="0" i="0" u="none" strike="noStrike" cap="none" normalizeH="0" baseline="0">
              <a:ln>
                <a:noFill/>
              </a:ln>
              <a:solidFill>
                <a:schemeClr val="tx1"/>
              </a:solidFill>
              <a:effectLst/>
              <a:latin typeface="Arial" panose="020B0604020202020204" pitchFamily="34" charset="0"/>
            </a:endParaRPr>
          </a:p>
        </p:txBody>
      </p:sp>
      <p:graphicFrame>
        <p:nvGraphicFramePr>
          <p:cNvPr id="2" name="Table 1">
            <a:extLst>
              <a:ext uri="{FF2B5EF4-FFF2-40B4-BE49-F238E27FC236}">
                <a16:creationId xmlns:a16="http://schemas.microsoft.com/office/drawing/2014/main" id="{8472FCBE-2307-1E4A-84BD-E09A858155AF}"/>
              </a:ext>
            </a:extLst>
          </p:cNvPr>
          <p:cNvGraphicFramePr>
            <a:graphicFrameLocks noGrp="1"/>
          </p:cNvGraphicFramePr>
          <p:nvPr>
            <p:extLst>
              <p:ext uri="{D42A27DB-BD31-4B8C-83A1-F6EECF244321}">
                <p14:modId xmlns:p14="http://schemas.microsoft.com/office/powerpoint/2010/main" val="1174598251"/>
              </p:ext>
            </p:extLst>
          </p:nvPr>
        </p:nvGraphicFramePr>
        <p:xfrm>
          <a:off x="1351687" y="2636912"/>
          <a:ext cx="9928890" cy="3695700"/>
        </p:xfrm>
        <a:graphic>
          <a:graphicData uri="http://schemas.openxmlformats.org/drawingml/2006/table">
            <a:tbl>
              <a:tblPr/>
              <a:tblGrid>
                <a:gridCol w="1985778">
                  <a:extLst>
                    <a:ext uri="{9D8B030D-6E8A-4147-A177-3AD203B41FA5}">
                      <a16:colId xmlns:a16="http://schemas.microsoft.com/office/drawing/2014/main" val="456557255"/>
                    </a:ext>
                  </a:extLst>
                </a:gridCol>
                <a:gridCol w="1985778">
                  <a:extLst>
                    <a:ext uri="{9D8B030D-6E8A-4147-A177-3AD203B41FA5}">
                      <a16:colId xmlns:a16="http://schemas.microsoft.com/office/drawing/2014/main" val="1183779185"/>
                    </a:ext>
                  </a:extLst>
                </a:gridCol>
                <a:gridCol w="1985778">
                  <a:extLst>
                    <a:ext uri="{9D8B030D-6E8A-4147-A177-3AD203B41FA5}">
                      <a16:colId xmlns:a16="http://schemas.microsoft.com/office/drawing/2014/main" val="4143052106"/>
                    </a:ext>
                  </a:extLst>
                </a:gridCol>
                <a:gridCol w="1985778">
                  <a:extLst>
                    <a:ext uri="{9D8B030D-6E8A-4147-A177-3AD203B41FA5}">
                      <a16:colId xmlns:a16="http://schemas.microsoft.com/office/drawing/2014/main" val="1067190981"/>
                    </a:ext>
                  </a:extLst>
                </a:gridCol>
                <a:gridCol w="1985778">
                  <a:extLst>
                    <a:ext uri="{9D8B030D-6E8A-4147-A177-3AD203B41FA5}">
                      <a16:colId xmlns:a16="http://schemas.microsoft.com/office/drawing/2014/main" val="3172447400"/>
                    </a:ext>
                  </a:extLst>
                </a:gridCol>
              </a:tblGrid>
              <a:tr h="0">
                <a:tc>
                  <a:txBody>
                    <a:bodyPr/>
                    <a:lstStyle/>
                    <a:p>
                      <a:pPr algn="l" fontAlgn="t"/>
                      <a:r>
                        <a:rPr lang="tr-TR" b="1" dirty="0">
                          <a:effectLst/>
                        </a:rPr>
                        <a:t>Çalışan</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tr-TR" b="1" dirty="0" err="1">
                          <a:effectLst/>
                        </a:rPr>
                        <a:t>Soyad</a:t>
                      </a:r>
                      <a:endParaRPr lang="tr-TR" b="1" dirty="0">
                        <a:effectLst/>
                      </a:endParaRP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tr-TR" b="1" dirty="0">
                          <a:effectLst/>
                        </a:rPr>
                        <a:t>Şoför</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tr-TR" b="1" dirty="0">
                          <a:effectLst/>
                        </a:rPr>
                        <a:t>Araç</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tr-TR" b="1" dirty="0">
                          <a:effectLst/>
                        </a:rPr>
                        <a:t>Semt</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3732811105"/>
                  </a:ext>
                </a:extLst>
              </a:tr>
              <a:tr h="0">
                <a:tc>
                  <a:txBody>
                    <a:bodyPr/>
                    <a:lstStyle/>
                    <a:p>
                      <a:pPr fontAlgn="t"/>
                      <a:r>
                        <a:rPr lang="tr-TR" dirty="0">
                          <a:effectLst/>
                        </a:rPr>
                        <a:t>Orçun</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Yılmaz</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Ahmet</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Toyota</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Levent</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851577673"/>
                  </a:ext>
                </a:extLst>
              </a:tr>
              <a:tr h="0">
                <a:tc>
                  <a:txBody>
                    <a:bodyPr/>
                    <a:lstStyle/>
                    <a:p>
                      <a:pPr fontAlgn="t"/>
                      <a:r>
                        <a:rPr lang="tr-TR">
                          <a:effectLst/>
                        </a:rPr>
                        <a:t>Orçun</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Yılmaz</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Ahmet</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Toyota</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Etiler</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3407311408"/>
                  </a:ext>
                </a:extLst>
              </a:tr>
              <a:tr h="0">
                <a:tc>
                  <a:txBody>
                    <a:bodyPr/>
                    <a:lstStyle/>
                    <a:p>
                      <a:pPr fontAlgn="t"/>
                      <a:r>
                        <a:rPr lang="tr-TR">
                          <a:effectLst/>
                        </a:rPr>
                        <a:t>Orçun</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Yılmaz</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Ahmet</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Toyota</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Ulus</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511030625"/>
                  </a:ext>
                </a:extLst>
              </a:tr>
              <a:tr h="0">
                <a:tc>
                  <a:txBody>
                    <a:bodyPr/>
                    <a:lstStyle/>
                    <a:p>
                      <a:pPr fontAlgn="t"/>
                      <a:r>
                        <a:rPr lang="tr-TR">
                          <a:effectLst/>
                        </a:rPr>
                        <a:t>Metin</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Seyyar</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Mehmet</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Honda</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Bakırköy</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3208083586"/>
                  </a:ext>
                </a:extLst>
              </a:tr>
              <a:tr h="0">
                <a:tc>
                  <a:txBody>
                    <a:bodyPr/>
                    <a:lstStyle/>
                    <a:p>
                      <a:pPr fontAlgn="t"/>
                      <a:r>
                        <a:rPr lang="tr-TR">
                          <a:effectLst/>
                        </a:rPr>
                        <a:t>Metin</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Seyyar</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Mehmet</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Honda</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Ataköy</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041925939"/>
                  </a:ext>
                </a:extLst>
              </a:tr>
              <a:tr h="0">
                <a:tc>
                  <a:txBody>
                    <a:bodyPr/>
                    <a:lstStyle/>
                    <a:p>
                      <a:pPr fontAlgn="t"/>
                      <a:r>
                        <a:rPr lang="tr-TR">
                          <a:effectLst/>
                        </a:rPr>
                        <a:t>Metin</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Seyyar</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Mehmet</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Honda</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Yeşilköy</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2741806829"/>
                  </a:ext>
                </a:extLst>
              </a:tr>
              <a:tr h="0">
                <a:tc>
                  <a:txBody>
                    <a:bodyPr/>
                    <a:lstStyle/>
                    <a:p>
                      <a:pPr fontAlgn="t"/>
                      <a:r>
                        <a:rPr lang="tr-TR">
                          <a:effectLst/>
                        </a:rPr>
                        <a:t>Metin</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Seyyar</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Tolga</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Ford</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Kandilli</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71850801"/>
                  </a:ext>
                </a:extLst>
              </a:tr>
              <a:tr h="0">
                <a:tc>
                  <a:txBody>
                    <a:bodyPr/>
                    <a:lstStyle/>
                    <a:p>
                      <a:pPr fontAlgn="t"/>
                      <a:r>
                        <a:rPr lang="tr-TR">
                          <a:effectLst/>
                        </a:rPr>
                        <a:t>Metin</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Seyyar</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Tolga</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Ford</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Beylerbeyi</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2439692103"/>
                  </a:ext>
                </a:extLst>
              </a:tr>
              <a:tr h="0">
                <a:tc>
                  <a:txBody>
                    <a:bodyPr/>
                    <a:lstStyle/>
                    <a:p>
                      <a:pPr fontAlgn="t"/>
                      <a:r>
                        <a:rPr lang="tr-TR">
                          <a:effectLst/>
                        </a:rPr>
                        <a:t>Metin</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5F5F5"/>
                    </a:solidFill>
                  </a:tcPr>
                </a:tc>
                <a:tc>
                  <a:txBody>
                    <a:bodyPr/>
                    <a:lstStyle/>
                    <a:p>
                      <a:pPr fontAlgn="t"/>
                      <a:r>
                        <a:rPr lang="tr-TR">
                          <a:effectLst/>
                        </a:rPr>
                        <a:t>Seyyar</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5F5F5"/>
                    </a:solidFill>
                  </a:tcPr>
                </a:tc>
                <a:tc>
                  <a:txBody>
                    <a:bodyPr/>
                    <a:lstStyle/>
                    <a:p>
                      <a:pPr fontAlgn="t"/>
                      <a:r>
                        <a:rPr lang="tr-TR">
                          <a:effectLst/>
                        </a:rPr>
                        <a:t>Tolga</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5F5F5"/>
                    </a:solidFill>
                  </a:tcPr>
                </a:tc>
                <a:tc>
                  <a:txBody>
                    <a:bodyPr/>
                    <a:lstStyle/>
                    <a:p>
                      <a:pPr fontAlgn="t"/>
                      <a:r>
                        <a:rPr lang="tr-TR">
                          <a:effectLst/>
                        </a:rPr>
                        <a:t>Ford</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5F5F5"/>
                    </a:solidFill>
                  </a:tcPr>
                </a:tc>
                <a:tc>
                  <a:txBody>
                    <a:bodyPr/>
                    <a:lstStyle/>
                    <a:p>
                      <a:pPr fontAlgn="t"/>
                      <a:r>
                        <a:rPr lang="tr-TR" dirty="0">
                          <a:effectLst/>
                        </a:rPr>
                        <a:t>Kuzguncuk</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5F5F5"/>
                    </a:solidFill>
                  </a:tcPr>
                </a:tc>
                <a:extLst>
                  <a:ext uri="{0D108BD9-81ED-4DB2-BD59-A6C34878D82A}">
                    <a16:rowId xmlns:a16="http://schemas.microsoft.com/office/drawing/2014/main" val="3844726089"/>
                  </a:ext>
                </a:extLst>
              </a:tr>
            </a:tbl>
          </a:graphicData>
        </a:graphic>
      </p:graphicFrame>
    </p:spTree>
    <p:extLst>
      <p:ext uri="{BB962C8B-B14F-4D97-AF65-F5344CB8AC3E}">
        <p14:creationId xmlns:p14="http://schemas.microsoft.com/office/powerpoint/2010/main" val="37854545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12FCB55E-59A0-A24E-82CA-C867595835BD}"/>
              </a:ext>
            </a:extLst>
          </p:cNvPr>
          <p:cNvSpPr>
            <a:spLocks noGrp="1"/>
          </p:cNvSpPr>
          <p:nvPr>
            <p:ph type="title"/>
          </p:nvPr>
        </p:nvSpPr>
        <p:spPr>
          <a:xfrm>
            <a:off x="1328737" y="836712"/>
            <a:ext cx="9951839" cy="576064"/>
          </a:xfrm>
        </p:spPr>
        <p:txBody>
          <a:bodyPr>
            <a:noAutofit/>
          </a:bodyPr>
          <a:lstStyle/>
          <a:p>
            <a:r>
              <a:rPr lang="tr-TR" sz="3300" dirty="0">
                <a:latin typeface="Raleway" panose="020B0503030101060003" pitchFamily="34" charset="77"/>
              </a:rPr>
              <a:t>VERİ TABANI VE NORMALİZASYON TEKNİKLERİ</a:t>
            </a:r>
          </a:p>
        </p:txBody>
      </p:sp>
      <p:sp>
        <p:nvSpPr>
          <p:cNvPr id="21" name="Text Placeholder 20">
            <a:extLst>
              <a:ext uri="{FF2B5EF4-FFF2-40B4-BE49-F238E27FC236}">
                <a16:creationId xmlns:a16="http://schemas.microsoft.com/office/drawing/2014/main" id="{AE6AE7FB-4892-5B4E-A7DB-B0F56C1C98F7}"/>
              </a:ext>
            </a:extLst>
          </p:cNvPr>
          <p:cNvSpPr>
            <a:spLocks noGrp="1"/>
          </p:cNvSpPr>
          <p:nvPr>
            <p:ph type="body" sz="quarter" idx="12"/>
          </p:nvPr>
        </p:nvSpPr>
        <p:spPr>
          <a:xfrm>
            <a:off x="1328738" y="1556791"/>
            <a:ext cx="8511678" cy="288032"/>
          </a:xfrm>
        </p:spPr>
        <p:txBody>
          <a:bodyPr anchor="t">
            <a:normAutofit/>
          </a:bodyPr>
          <a:lstStyle/>
          <a:p>
            <a:r>
              <a:rPr lang="tr-TR" b="1" dirty="0"/>
              <a:t>1NF (1. Normal Form)</a:t>
            </a:r>
          </a:p>
        </p:txBody>
      </p:sp>
      <p:sp>
        <p:nvSpPr>
          <p:cNvPr id="11" name="Text Placeholder 10">
            <a:extLst>
              <a:ext uri="{FF2B5EF4-FFF2-40B4-BE49-F238E27FC236}">
                <a16:creationId xmlns:a16="http://schemas.microsoft.com/office/drawing/2014/main" id="{2DDA8123-7ECD-2A44-A629-7F2DB0D01D34}"/>
              </a:ext>
            </a:extLst>
          </p:cNvPr>
          <p:cNvSpPr>
            <a:spLocks noGrp="1"/>
          </p:cNvSpPr>
          <p:nvPr>
            <p:ph type="body" sz="quarter" idx="11"/>
          </p:nvPr>
        </p:nvSpPr>
        <p:spPr>
          <a:xfrm>
            <a:off x="1328738" y="1988838"/>
            <a:ext cx="9951838" cy="3816425"/>
          </a:xfrm>
        </p:spPr>
        <p:txBody>
          <a:bodyPr>
            <a:noAutofit/>
          </a:bodyPr>
          <a:lstStyle/>
          <a:p>
            <a:pPr marL="0" indent="0" algn="just">
              <a:buNone/>
            </a:pPr>
            <a:r>
              <a:rPr lang="tr-TR" b="1" dirty="0"/>
              <a:t>Aday Anahtar (</a:t>
            </a:r>
            <a:r>
              <a:rPr lang="tr-TR" b="1" dirty="0" err="1"/>
              <a:t>Candidate</a:t>
            </a:r>
            <a:r>
              <a:rPr lang="tr-TR" b="1" dirty="0"/>
              <a:t> </a:t>
            </a:r>
            <a:r>
              <a:rPr lang="tr-TR" b="1" dirty="0" err="1"/>
              <a:t>Key</a:t>
            </a:r>
            <a:r>
              <a:rPr lang="tr-TR" b="1" dirty="0"/>
              <a:t>):</a:t>
            </a:r>
            <a:r>
              <a:rPr lang="tr-TR" dirty="0"/>
              <a:t> Bir ya da daha fazla kolondan meydana gelir. Tablonun her bir veri satırını eşsiz olarak tanımlar, başka bir deyişle tabloda kaç satır olursa olsun bu kombinasyonu bulunduran birden fazla satır asla olamaz. Örneğin, "Çalışan - </a:t>
            </a:r>
            <a:r>
              <a:rPr lang="tr-TR" dirty="0" err="1"/>
              <a:t>Soyad</a:t>
            </a:r>
            <a:r>
              <a:rPr lang="tr-TR" dirty="0"/>
              <a:t>" kombinasyonu bir aday anahtar değildir çünkü 1, 2 ve 3üncü satırlar ve 4, 5, 6, 7, 8 ve 9uncu satırlarda değerler tekrar etmektedir. Öte yandan "Çalışan - Semt" kombinasyonu hiç bir şekilde tekrar etmiyor. Öyleyse "Çalışan - Semt" kombinasyonu bir </a:t>
            </a:r>
            <a:r>
              <a:rPr lang="tr-TR" b="1" dirty="0"/>
              <a:t>aday anahtar</a:t>
            </a:r>
            <a:r>
              <a:rPr lang="tr-TR" dirty="0"/>
              <a:t>dır.</a:t>
            </a:r>
          </a:p>
          <a:p>
            <a:pPr marL="0" indent="0" algn="just">
              <a:buNone/>
            </a:pPr>
            <a:r>
              <a:rPr lang="tr-TR" b="1" dirty="0"/>
              <a:t>Eşsiz Anahtar (</a:t>
            </a:r>
            <a:r>
              <a:rPr lang="tr-TR" b="1" dirty="0" err="1"/>
              <a:t>Primary</a:t>
            </a:r>
            <a:r>
              <a:rPr lang="tr-TR" b="1" dirty="0"/>
              <a:t> </a:t>
            </a:r>
            <a:r>
              <a:rPr lang="tr-TR" b="1" dirty="0" err="1"/>
              <a:t>Key</a:t>
            </a:r>
            <a:r>
              <a:rPr lang="tr-TR" b="1" dirty="0"/>
              <a:t>):</a:t>
            </a:r>
            <a:r>
              <a:rPr lang="tr-TR" dirty="0"/>
              <a:t> Tablodaki aday anahtarlardan herhangi birini eşsiz anahtar olarak atayabiliriz. Bu anahtar tablodaki satırları tanımlamak için kullanılır ve bir tabloda yalnızca 1 tane eşsiz anahtar bulunabilir.</a:t>
            </a:r>
          </a:p>
        </p:txBody>
      </p:sp>
      <p:sp>
        <p:nvSpPr>
          <p:cNvPr id="3" name="Rectangle 1">
            <a:extLst>
              <a:ext uri="{FF2B5EF4-FFF2-40B4-BE49-F238E27FC236}">
                <a16:creationId xmlns:a16="http://schemas.microsoft.com/office/drawing/2014/main" id="{A34CC17B-BFB8-7D49-B2D3-C34EC3AD1D9D}"/>
              </a:ext>
            </a:extLst>
          </p:cNvPr>
          <p:cNvSpPr>
            <a:spLocks noChangeArrowheads="1"/>
          </p:cNvSpPr>
          <p:nvPr/>
        </p:nvSpPr>
        <p:spPr bwMode="auto">
          <a:xfrm>
            <a:off x="1351687" y="3391978"/>
            <a:ext cx="1028892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tr-TR" altLang="tr-TR" sz="1800" b="0" i="0" u="none" strike="noStrike" cap="none" normalizeH="0" baseline="0">
                <a:ln>
                  <a:noFill/>
                </a:ln>
                <a:solidFill>
                  <a:schemeClr val="tx1"/>
                </a:solidFill>
                <a:effectLst/>
                <a:latin typeface="Arial" panose="020B0604020202020204" pitchFamily="34" charset="0"/>
              </a:rPr>
            </a:br>
            <a:endParaRPr kumimoji="0" lang="tr-TR" altLang="tr-T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01305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12FCB55E-59A0-A24E-82CA-C867595835BD}"/>
              </a:ext>
            </a:extLst>
          </p:cNvPr>
          <p:cNvSpPr>
            <a:spLocks noGrp="1"/>
          </p:cNvSpPr>
          <p:nvPr>
            <p:ph type="title"/>
          </p:nvPr>
        </p:nvSpPr>
        <p:spPr>
          <a:xfrm>
            <a:off x="1328737" y="836712"/>
            <a:ext cx="9951839" cy="576064"/>
          </a:xfrm>
        </p:spPr>
        <p:txBody>
          <a:bodyPr>
            <a:noAutofit/>
          </a:bodyPr>
          <a:lstStyle/>
          <a:p>
            <a:r>
              <a:rPr lang="tr-TR" sz="3300" dirty="0">
                <a:latin typeface="Raleway" panose="020B0503030101060003" pitchFamily="34" charset="77"/>
              </a:rPr>
              <a:t>VERİ TABANI VE NORMALİZASYON TEKNİKLERİ</a:t>
            </a:r>
          </a:p>
        </p:txBody>
      </p:sp>
      <p:sp>
        <p:nvSpPr>
          <p:cNvPr id="21" name="Text Placeholder 20">
            <a:extLst>
              <a:ext uri="{FF2B5EF4-FFF2-40B4-BE49-F238E27FC236}">
                <a16:creationId xmlns:a16="http://schemas.microsoft.com/office/drawing/2014/main" id="{AE6AE7FB-4892-5B4E-A7DB-B0F56C1C98F7}"/>
              </a:ext>
            </a:extLst>
          </p:cNvPr>
          <p:cNvSpPr>
            <a:spLocks noGrp="1"/>
          </p:cNvSpPr>
          <p:nvPr>
            <p:ph type="body" sz="quarter" idx="12"/>
          </p:nvPr>
        </p:nvSpPr>
        <p:spPr>
          <a:xfrm>
            <a:off x="1328738" y="1556791"/>
            <a:ext cx="8511678" cy="288032"/>
          </a:xfrm>
        </p:spPr>
        <p:txBody>
          <a:bodyPr anchor="t">
            <a:normAutofit/>
          </a:bodyPr>
          <a:lstStyle/>
          <a:p>
            <a:r>
              <a:rPr lang="tr-TR" b="1" dirty="0"/>
              <a:t>1NF (1. Normal Form)</a:t>
            </a:r>
          </a:p>
        </p:txBody>
      </p:sp>
      <p:sp>
        <p:nvSpPr>
          <p:cNvPr id="11" name="Text Placeholder 10">
            <a:extLst>
              <a:ext uri="{FF2B5EF4-FFF2-40B4-BE49-F238E27FC236}">
                <a16:creationId xmlns:a16="http://schemas.microsoft.com/office/drawing/2014/main" id="{2DDA8123-7ECD-2A44-A629-7F2DB0D01D34}"/>
              </a:ext>
            </a:extLst>
          </p:cNvPr>
          <p:cNvSpPr>
            <a:spLocks noGrp="1"/>
          </p:cNvSpPr>
          <p:nvPr>
            <p:ph type="body" sz="quarter" idx="11"/>
          </p:nvPr>
        </p:nvSpPr>
        <p:spPr>
          <a:xfrm>
            <a:off x="1328738" y="1988839"/>
            <a:ext cx="5055294" cy="3780256"/>
          </a:xfrm>
        </p:spPr>
        <p:txBody>
          <a:bodyPr>
            <a:noAutofit/>
          </a:bodyPr>
          <a:lstStyle/>
          <a:p>
            <a:pPr marL="0" indent="0" algn="just">
              <a:buNone/>
            </a:pPr>
            <a:r>
              <a:rPr lang="tr-TR" dirty="0"/>
              <a:t>Tablomuza dönecek olursak, "Çalışan - Semt" kombinasyonunu eşsiz anahtar olarak atayabiliriz. Elimizdeki örnek son derece basit bir tablo olduğundan sorun yok ama daha karmaşık işlerde eşsiz anahtar için kolon kombinasyonlarını pek tercih edilmemektedir. </a:t>
            </a:r>
          </a:p>
          <a:p>
            <a:pPr marL="0" indent="0" algn="just">
              <a:buNone/>
            </a:pPr>
            <a:r>
              <a:rPr lang="tr-TR" dirty="0"/>
              <a:t>Veri tabanlarına </a:t>
            </a:r>
            <a:r>
              <a:rPr lang="tr-TR" b="1" dirty="0"/>
              <a:t>Auto </a:t>
            </a:r>
            <a:r>
              <a:rPr lang="tr-TR" b="1" dirty="0" err="1"/>
              <a:t>Increment</a:t>
            </a:r>
            <a:r>
              <a:rPr lang="tr-TR" b="1" dirty="0"/>
              <a:t> (Otomatik Sayı - Otomatik Artış) </a:t>
            </a:r>
            <a:r>
              <a:rPr lang="tr-TR" dirty="0"/>
              <a:t>fonksiyonları bulunduğundan bu kısmı eşsiz anahtar olarak kullanabiliriz.</a:t>
            </a:r>
          </a:p>
        </p:txBody>
      </p:sp>
      <p:sp>
        <p:nvSpPr>
          <p:cNvPr id="3" name="Rectangle 1">
            <a:extLst>
              <a:ext uri="{FF2B5EF4-FFF2-40B4-BE49-F238E27FC236}">
                <a16:creationId xmlns:a16="http://schemas.microsoft.com/office/drawing/2014/main" id="{A34CC17B-BFB8-7D49-B2D3-C34EC3AD1D9D}"/>
              </a:ext>
            </a:extLst>
          </p:cNvPr>
          <p:cNvSpPr>
            <a:spLocks noChangeArrowheads="1"/>
          </p:cNvSpPr>
          <p:nvPr/>
        </p:nvSpPr>
        <p:spPr bwMode="auto">
          <a:xfrm>
            <a:off x="1351687" y="3391978"/>
            <a:ext cx="1028892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tr-TR" altLang="tr-TR" sz="1800" b="0" i="0" u="none" strike="noStrike" cap="none" normalizeH="0" baseline="0">
                <a:ln>
                  <a:noFill/>
                </a:ln>
                <a:solidFill>
                  <a:schemeClr val="tx1"/>
                </a:solidFill>
                <a:effectLst/>
                <a:latin typeface="Arial" panose="020B0604020202020204" pitchFamily="34" charset="0"/>
              </a:rPr>
            </a:br>
            <a:endParaRPr kumimoji="0" lang="tr-TR" altLang="tr-TR" sz="1800" b="0" i="0" u="none" strike="noStrike" cap="none" normalizeH="0" baseline="0">
              <a:ln>
                <a:noFill/>
              </a:ln>
              <a:solidFill>
                <a:schemeClr val="tx1"/>
              </a:solidFill>
              <a:effectLst/>
              <a:latin typeface="Arial" panose="020B0604020202020204" pitchFamily="34" charset="0"/>
            </a:endParaRPr>
          </a:p>
        </p:txBody>
      </p:sp>
      <p:pic>
        <p:nvPicPr>
          <p:cNvPr id="4" name="Picture 3" descr="A screenshot of a cell phone&#10;&#10;Description automatically generated">
            <a:extLst>
              <a:ext uri="{FF2B5EF4-FFF2-40B4-BE49-F238E27FC236}">
                <a16:creationId xmlns:a16="http://schemas.microsoft.com/office/drawing/2014/main" id="{1EAFFCAC-2E30-9641-98A7-545940896EE9}"/>
              </a:ext>
            </a:extLst>
          </p:cNvPr>
          <p:cNvPicPr>
            <a:picLocks noChangeAspect="1"/>
          </p:cNvPicPr>
          <p:nvPr/>
        </p:nvPicPr>
        <p:blipFill>
          <a:blip r:embed="rId3"/>
          <a:stretch>
            <a:fillRect/>
          </a:stretch>
        </p:blipFill>
        <p:spPr>
          <a:xfrm>
            <a:off x="6890802" y="2247900"/>
            <a:ext cx="4203700" cy="2362200"/>
          </a:xfrm>
          <a:prstGeom prst="rect">
            <a:avLst/>
          </a:prstGeom>
        </p:spPr>
      </p:pic>
    </p:spTree>
    <p:extLst>
      <p:ext uri="{BB962C8B-B14F-4D97-AF65-F5344CB8AC3E}">
        <p14:creationId xmlns:p14="http://schemas.microsoft.com/office/powerpoint/2010/main" val="19989649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12FCB55E-59A0-A24E-82CA-C867595835BD}"/>
              </a:ext>
            </a:extLst>
          </p:cNvPr>
          <p:cNvSpPr>
            <a:spLocks noGrp="1"/>
          </p:cNvSpPr>
          <p:nvPr>
            <p:ph type="title"/>
          </p:nvPr>
        </p:nvSpPr>
        <p:spPr>
          <a:xfrm>
            <a:off x="1328737" y="836712"/>
            <a:ext cx="9951839" cy="576064"/>
          </a:xfrm>
        </p:spPr>
        <p:txBody>
          <a:bodyPr>
            <a:noAutofit/>
          </a:bodyPr>
          <a:lstStyle/>
          <a:p>
            <a:r>
              <a:rPr lang="tr-TR" sz="3300" dirty="0">
                <a:latin typeface="Raleway" panose="020B0503030101060003" pitchFamily="34" charset="77"/>
              </a:rPr>
              <a:t>VERİ TABANI VE NORMALİZASYON TEKNİKLERİ</a:t>
            </a:r>
          </a:p>
        </p:txBody>
      </p:sp>
      <p:sp>
        <p:nvSpPr>
          <p:cNvPr id="21" name="Text Placeholder 20">
            <a:extLst>
              <a:ext uri="{FF2B5EF4-FFF2-40B4-BE49-F238E27FC236}">
                <a16:creationId xmlns:a16="http://schemas.microsoft.com/office/drawing/2014/main" id="{AE6AE7FB-4892-5B4E-A7DB-B0F56C1C98F7}"/>
              </a:ext>
            </a:extLst>
          </p:cNvPr>
          <p:cNvSpPr>
            <a:spLocks noGrp="1"/>
          </p:cNvSpPr>
          <p:nvPr>
            <p:ph type="body" sz="quarter" idx="12"/>
          </p:nvPr>
        </p:nvSpPr>
        <p:spPr>
          <a:xfrm>
            <a:off x="1328738" y="1556791"/>
            <a:ext cx="8511678" cy="288032"/>
          </a:xfrm>
        </p:spPr>
        <p:txBody>
          <a:bodyPr anchor="t">
            <a:normAutofit/>
          </a:bodyPr>
          <a:lstStyle/>
          <a:p>
            <a:r>
              <a:rPr lang="tr-TR" b="1" dirty="0"/>
              <a:t>1NF (1. Normal Form)</a:t>
            </a:r>
          </a:p>
        </p:txBody>
      </p:sp>
      <p:sp>
        <p:nvSpPr>
          <p:cNvPr id="11" name="Text Placeholder 10">
            <a:extLst>
              <a:ext uri="{FF2B5EF4-FFF2-40B4-BE49-F238E27FC236}">
                <a16:creationId xmlns:a16="http://schemas.microsoft.com/office/drawing/2014/main" id="{2DDA8123-7ECD-2A44-A629-7F2DB0D01D34}"/>
              </a:ext>
            </a:extLst>
          </p:cNvPr>
          <p:cNvSpPr>
            <a:spLocks noGrp="1"/>
          </p:cNvSpPr>
          <p:nvPr>
            <p:ph type="body" sz="quarter" idx="11"/>
          </p:nvPr>
        </p:nvSpPr>
        <p:spPr>
          <a:xfrm>
            <a:off x="1328738" y="1988839"/>
            <a:ext cx="9951838" cy="432049"/>
          </a:xfrm>
        </p:spPr>
        <p:txBody>
          <a:bodyPr>
            <a:noAutofit/>
          </a:bodyPr>
          <a:lstStyle/>
          <a:p>
            <a:pPr marL="0" indent="0" algn="just">
              <a:buNone/>
            </a:pPr>
            <a:r>
              <a:rPr lang="tr-TR" dirty="0"/>
              <a:t>Şekilde ki tablo </a:t>
            </a:r>
            <a:r>
              <a:rPr lang="tr-TR" b="1" dirty="0"/>
              <a:t>1NF</a:t>
            </a:r>
            <a:r>
              <a:rPr lang="tr-TR" dirty="0"/>
              <a:t> kurallarına tamamen uymaktadır.</a:t>
            </a:r>
          </a:p>
        </p:txBody>
      </p:sp>
      <p:sp>
        <p:nvSpPr>
          <p:cNvPr id="19" name="Rectangle 1">
            <a:extLst>
              <a:ext uri="{FF2B5EF4-FFF2-40B4-BE49-F238E27FC236}">
                <a16:creationId xmlns:a16="http://schemas.microsoft.com/office/drawing/2014/main" id="{38E65D8C-AA75-9A4E-9F00-C4DAD03DDE70}"/>
              </a:ext>
            </a:extLst>
          </p:cNvPr>
          <p:cNvSpPr>
            <a:spLocks noChangeArrowheads="1"/>
          </p:cNvSpPr>
          <p:nvPr/>
        </p:nvSpPr>
        <p:spPr bwMode="auto">
          <a:xfrm>
            <a:off x="1559497" y="5122764"/>
            <a:ext cx="117373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tr-TR" altLang="tr-TR" sz="1800" b="0" i="0" u="none" strike="noStrike" cap="none" normalizeH="0" baseline="0">
                <a:ln>
                  <a:noFill/>
                </a:ln>
                <a:solidFill>
                  <a:schemeClr val="tx1"/>
                </a:solidFill>
                <a:effectLst/>
                <a:latin typeface="Arial" panose="020B0604020202020204" pitchFamily="34" charset="0"/>
              </a:rPr>
            </a:br>
            <a:endParaRPr kumimoji="0" lang="tr-TR" altLang="tr-TR" sz="1800" b="0" i="0" u="none" strike="noStrike" cap="none" normalizeH="0" baseline="0">
              <a:ln>
                <a:noFill/>
              </a:ln>
              <a:solidFill>
                <a:schemeClr val="tx1"/>
              </a:solidFill>
              <a:effectLst/>
              <a:latin typeface="Arial" panose="020B0604020202020204" pitchFamily="34" charset="0"/>
            </a:endParaRPr>
          </a:p>
        </p:txBody>
      </p:sp>
      <p:graphicFrame>
        <p:nvGraphicFramePr>
          <p:cNvPr id="2" name="Table 1">
            <a:extLst>
              <a:ext uri="{FF2B5EF4-FFF2-40B4-BE49-F238E27FC236}">
                <a16:creationId xmlns:a16="http://schemas.microsoft.com/office/drawing/2014/main" id="{E3D15D85-E7C8-CC46-921C-BC2148CE6C8E}"/>
              </a:ext>
            </a:extLst>
          </p:cNvPr>
          <p:cNvGraphicFramePr>
            <a:graphicFrameLocks noGrp="1"/>
          </p:cNvGraphicFramePr>
          <p:nvPr>
            <p:extLst>
              <p:ext uri="{D42A27DB-BD31-4B8C-83A1-F6EECF244321}">
                <p14:modId xmlns:p14="http://schemas.microsoft.com/office/powerpoint/2010/main" val="387521776"/>
              </p:ext>
            </p:extLst>
          </p:nvPr>
        </p:nvGraphicFramePr>
        <p:xfrm>
          <a:off x="1328736" y="2617845"/>
          <a:ext cx="9951840" cy="3695700"/>
        </p:xfrm>
        <a:graphic>
          <a:graphicData uri="http://schemas.openxmlformats.org/drawingml/2006/table">
            <a:tbl>
              <a:tblPr/>
              <a:tblGrid>
                <a:gridCol w="1658640">
                  <a:extLst>
                    <a:ext uri="{9D8B030D-6E8A-4147-A177-3AD203B41FA5}">
                      <a16:colId xmlns:a16="http://schemas.microsoft.com/office/drawing/2014/main" val="3395012158"/>
                    </a:ext>
                  </a:extLst>
                </a:gridCol>
                <a:gridCol w="1658640">
                  <a:extLst>
                    <a:ext uri="{9D8B030D-6E8A-4147-A177-3AD203B41FA5}">
                      <a16:colId xmlns:a16="http://schemas.microsoft.com/office/drawing/2014/main" val="1091085135"/>
                    </a:ext>
                  </a:extLst>
                </a:gridCol>
                <a:gridCol w="1658640">
                  <a:extLst>
                    <a:ext uri="{9D8B030D-6E8A-4147-A177-3AD203B41FA5}">
                      <a16:colId xmlns:a16="http://schemas.microsoft.com/office/drawing/2014/main" val="309368258"/>
                    </a:ext>
                  </a:extLst>
                </a:gridCol>
                <a:gridCol w="1658640">
                  <a:extLst>
                    <a:ext uri="{9D8B030D-6E8A-4147-A177-3AD203B41FA5}">
                      <a16:colId xmlns:a16="http://schemas.microsoft.com/office/drawing/2014/main" val="1678117236"/>
                    </a:ext>
                  </a:extLst>
                </a:gridCol>
                <a:gridCol w="1658640">
                  <a:extLst>
                    <a:ext uri="{9D8B030D-6E8A-4147-A177-3AD203B41FA5}">
                      <a16:colId xmlns:a16="http://schemas.microsoft.com/office/drawing/2014/main" val="2572797547"/>
                    </a:ext>
                  </a:extLst>
                </a:gridCol>
                <a:gridCol w="1658640">
                  <a:extLst>
                    <a:ext uri="{9D8B030D-6E8A-4147-A177-3AD203B41FA5}">
                      <a16:colId xmlns:a16="http://schemas.microsoft.com/office/drawing/2014/main" val="3099768476"/>
                    </a:ext>
                  </a:extLst>
                </a:gridCol>
              </a:tblGrid>
              <a:tr h="0">
                <a:tc>
                  <a:txBody>
                    <a:bodyPr/>
                    <a:lstStyle/>
                    <a:p>
                      <a:pPr algn="l" fontAlgn="t"/>
                      <a:r>
                        <a:rPr lang="tr-TR" b="1" dirty="0" err="1">
                          <a:effectLst/>
                        </a:rPr>
                        <a:t>Id</a:t>
                      </a:r>
                      <a:endParaRPr lang="tr-TR" b="1" dirty="0">
                        <a:effectLst/>
                      </a:endParaRP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tr-TR" b="1" dirty="0" err="1">
                          <a:effectLst/>
                        </a:rPr>
                        <a:t>Çalişan</a:t>
                      </a:r>
                      <a:endParaRPr lang="tr-TR" b="1" dirty="0">
                        <a:effectLst/>
                      </a:endParaRP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tr-TR" b="1" dirty="0" err="1">
                          <a:effectLst/>
                        </a:rPr>
                        <a:t>Soyad</a:t>
                      </a:r>
                      <a:endParaRPr lang="tr-TR" b="1" dirty="0">
                        <a:effectLst/>
                      </a:endParaRP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tr-TR" b="1" dirty="0">
                          <a:effectLst/>
                        </a:rPr>
                        <a:t>Şoför</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tr-TR" b="1" dirty="0">
                          <a:effectLst/>
                        </a:rPr>
                        <a:t>Araç</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tr-TR" b="1" dirty="0">
                          <a:effectLst/>
                        </a:rPr>
                        <a:t>Semt</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128636852"/>
                  </a:ext>
                </a:extLst>
              </a:tr>
              <a:tr h="0">
                <a:tc>
                  <a:txBody>
                    <a:bodyPr/>
                    <a:lstStyle/>
                    <a:p>
                      <a:pPr fontAlgn="t"/>
                      <a:r>
                        <a:rPr lang="tr-TR">
                          <a:effectLst/>
                        </a:rPr>
                        <a:t>1</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Orçun</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Yılmaz</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Ahmet</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Toyota</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Levent</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788091405"/>
                  </a:ext>
                </a:extLst>
              </a:tr>
              <a:tr h="0">
                <a:tc>
                  <a:txBody>
                    <a:bodyPr/>
                    <a:lstStyle/>
                    <a:p>
                      <a:pPr fontAlgn="t"/>
                      <a:r>
                        <a:rPr lang="tr-TR">
                          <a:effectLst/>
                        </a:rPr>
                        <a:t>2</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Orçun</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Yılmaz</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Ahmet</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Toyota</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Etiler</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062479185"/>
                  </a:ext>
                </a:extLst>
              </a:tr>
              <a:tr h="0">
                <a:tc>
                  <a:txBody>
                    <a:bodyPr/>
                    <a:lstStyle/>
                    <a:p>
                      <a:pPr fontAlgn="t"/>
                      <a:r>
                        <a:rPr lang="tr-TR">
                          <a:effectLst/>
                        </a:rPr>
                        <a:t>3</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Orçun</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Yılmaz</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Ahmet</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Toyota</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Ulus</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511221621"/>
                  </a:ext>
                </a:extLst>
              </a:tr>
              <a:tr h="0">
                <a:tc>
                  <a:txBody>
                    <a:bodyPr/>
                    <a:lstStyle/>
                    <a:p>
                      <a:pPr fontAlgn="t"/>
                      <a:r>
                        <a:rPr lang="tr-TR">
                          <a:effectLst/>
                        </a:rPr>
                        <a:t>4</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Metin</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Seyyar</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Mehmet</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Honda</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Bakırköy</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991813742"/>
                  </a:ext>
                </a:extLst>
              </a:tr>
              <a:tr h="0">
                <a:tc>
                  <a:txBody>
                    <a:bodyPr/>
                    <a:lstStyle/>
                    <a:p>
                      <a:pPr fontAlgn="t"/>
                      <a:r>
                        <a:rPr lang="tr-TR">
                          <a:effectLst/>
                        </a:rPr>
                        <a:t>5</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Metin</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Seyyar</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Mehmet</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Honda</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Ataköy</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219064601"/>
                  </a:ext>
                </a:extLst>
              </a:tr>
              <a:tr h="0">
                <a:tc>
                  <a:txBody>
                    <a:bodyPr/>
                    <a:lstStyle/>
                    <a:p>
                      <a:pPr fontAlgn="t"/>
                      <a:r>
                        <a:rPr lang="tr-TR">
                          <a:effectLst/>
                        </a:rPr>
                        <a:t>6</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Metin</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Seyyar</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Mehmet</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Honda</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Yeşilköy</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31400379"/>
                  </a:ext>
                </a:extLst>
              </a:tr>
              <a:tr h="0">
                <a:tc>
                  <a:txBody>
                    <a:bodyPr/>
                    <a:lstStyle/>
                    <a:p>
                      <a:pPr fontAlgn="t"/>
                      <a:r>
                        <a:rPr lang="tr-TR">
                          <a:effectLst/>
                        </a:rPr>
                        <a:t>7</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Metin</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Seyyar</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Tolga</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Ford</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Kandilli</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316822764"/>
                  </a:ext>
                </a:extLst>
              </a:tr>
              <a:tr h="0">
                <a:tc>
                  <a:txBody>
                    <a:bodyPr/>
                    <a:lstStyle/>
                    <a:p>
                      <a:pPr fontAlgn="t"/>
                      <a:r>
                        <a:rPr lang="tr-TR">
                          <a:effectLst/>
                        </a:rPr>
                        <a:t>8</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Metin</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Seyyar</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Tolga</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Ford</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Beylerbeyi</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214407947"/>
                  </a:ext>
                </a:extLst>
              </a:tr>
              <a:tr h="0">
                <a:tc>
                  <a:txBody>
                    <a:bodyPr/>
                    <a:lstStyle/>
                    <a:p>
                      <a:pPr fontAlgn="t"/>
                      <a:r>
                        <a:rPr lang="tr-TR">
                          <a:effectLst/>
                        </a:rPr>
                        <a:t>9</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Metin</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Seyyar</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Tolga</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dirty="0">
                          <a:effectLst/>
                        </a:rPr>
                        <a:t>Ford</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dirty="0">
                          <a:effectLst/>
                        </a:rPr>
                        <a:t>Kuzguncuk</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044612774"/>
                  </a:ext>
                </a:extLst>
              </a:tr>
            </a:tbl>
          </a:graphicData>
        </a:graphic>
      </p:graphicFrame>
    </p:spTree>
    <p:extLst>
      <p:ext uri="{BB962C8B-B14F-4D97-AF65-F5344CB8AC3E}">
        <p14:creationId xmlns:p14="http://schemas.microsoft.com/office/powerpoint/2010/main" val="3058088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12FCB55E-59A0-A24E-82CA-C867595835BD}"/>
              </a:ext>
            </a:extLst>
          </p:cNvPr>
          <p:cNvSpPr>
            <a:spLocks noGrp="1"/>
          </p:cNvSpPr>
          <p:nvPr>
            <p:ph type="title"/>
          </p:nvPr>
        </p:nvSpPr>
        <p:spPr>
          <a:xfrm>
            <a:off x="1328737" y="836712"/>
            <a:ext cx="9951839" cy="576064"/>
          </a:xfrm>
        </p:spPr>
        <p:txBody>
          <a:bodyPr>
            <a:noAutofit/>
          </a:bodyPr>
          <a:lstStyle/>
          <a:p>
            <a:r>
              <a:rPr lang="tr-TR" sz="3300" dirty="0">
                <a:latin typeface="Raleway" panose="020B0503030101060003" pitchFamily="34" charset="77"/>
              </a:rPr>
              <a:t>VERİ TABANI VE NORMALİZASYON TEKNİKLERİ</a:t>
            </a:r>
          </a:p>
        </p:txBody>
      </p:sp>
      <p:sp>
        <p:nvSpPr>
          <p:cNvPr id="21" name="Text Placeholder 20">
            <a:extLst>
              <a:ext uri="{FF2B5EF4-FFF2-40B4-BE49-F238E27FC236}">
                <a16:creationId xmlns:a16="http://schemas.microsoft.com/office/drawing/2014/main" id="{AE6AE7FB-4892-5B4E-A7DB-B0F56C1C98F7}"/>
              </a:ext>
            </a:extLst>
          </p:cNvPr>
          <p:cNvSpPr>
            <a:spLocks noGrp="1"/>
          </p:cNvSpPr>
          <p:nvPr>
            <p:ph type="body" sz="quarter" idx="12"/>
          </p:nvPr>
        </p:nvSpPr>
        <p:spPr>
          <a:xfrm>
            <a:off x="1328738" y="1556791"/>
            <a:ext cx="8511678" cy="288032"/>
          </a:xfrm>
        </p:spPr>
        <p:txBody>
          <a:bodyPr anchor="t">
            <a:normAutofit/>
          </a:bodyPr>
          <a:lstStyle/>
          <a:p>
            <a:r>
              <a:rPr lang="tr-TR" b="1" dirty="0"/>
              <a:t>2NF (2. Normal Form)</a:t>
            </a:r>
          </a:p>
        </p:txBody>
      </p:sp>
      <p:sp>
        <p:nvSpPr>
          <p:cNvPr id="11" name="Text Placeholder 10">
            <a:extLst>
              <a:ext uri="{FF2B5EF4-FFF2-40B4-BE49-F238E27FC236}">
                <a16:creationId xmlns:a16="http://schemas.microsoft.com/office/drawing/2014/main" id="{2DDA8123-7ECD-2A44-A629-7F2DB0D01D34}"/>
              </a:ext>
            </a:extLst>
          </p:cNvPr>
          <p:cNvSpPr>
            <a:spLocks noGrp="1"/>
          </p:cNvSpPr>
          <p:nvPr>
            <p:ph type="body" sz="quarter" idx="11"/>
          </p:nvPr>
        </p:nvSpPr>
        <p:spPr>
          <a:xfrm>
            <a:off x="1328738" y="1988839"/>
            <a:ext cx="10095854" cy="3780256"/>
          </a:xfrm>
        </p:spPr>
        <p:txBody>
          <a:bodyPr>
            <a:noAutofit/>
          </a:bodyPr>
          <a:lstStyle/>
          <a:p>
            <a:pPr marL="0" indent="0" algn="just">
              <a:buNone/>
            </a:pPr>
            <a:r>
              <a:rPr lang="tr-TR" dirty="0"/>
              <a:t>Bir veri tabanının 2NF olabilmesi için aşağıdaki özellikleri karşılayabilmesi gerekir:</a:t>
            </a:r>
          </a:p>
          <a:p>
            <a:pPr marL="0" indent="0" algn="just">
              <a:buNone/>
            </a:pPr>
            <a:r>
              <a:rPr lang="tr-TR" dirty="0"/>
              <a:t>Tablo 1NF olmalıdır,</a:t>
            </a:r>
          </a:p>
          <a:p>
            <a:pPr marL="0" indent="0" algn="just">
              <a:buNone/>
            </a:pPr>
            <a:r>
              <a:rPr lang="tr-TR" dirty="0"/>
              <a:t>Anahtar olmayan değerler ile </a:t>
            </a:r>
            <a:r>
              <a:rPr lang="tr-TR" dirty="0" err="1"/>
              <a:t>kompozit</a:t>
            </a:r>
            <a:r>
              <a:rPr lang="tr-TR" dirty="0"/>
              <a:t> (bileşik) anahtarlar arasında kısmi (</a:t>
            </a:r>
            <a:r>
              <a:rPr lang="tr-TR" dirty="0" err="1"/>
              <a:t>partial</a:t>
            </a:r>
            <a:r>
              <a:rPr lang="tr-TR" dirty="0"/>
              <a:t>) bağımlılık durumu oluşmamalıdır. Kısmi bağımlılık durumu, anahtar olmayan herhangi bir değer </a:t>
            </a:r>
            <a:r>
              <a:rPr lang="tr-TR" dirty="0" err="1"/>
              <a:t>kompozit</a:t>
            </a:r>
            <a:r>
              <a:rPr lang="tr-TR" dirty="0"/>
              <a:t> bir anahtarın yalnızca bir kısmına bağıl ise oluşur. </a:t>
            </a:r>
          </a:p>
          <a:p>
            <a:pPr algn="just"/>
            <a:r>
              <a:rPr lang="tr-TR" dirty="0"/>
              <a:t>Herhangi bir veri alt kümesi birden çok satırda tekrarlanmamalıdır. Bu tür veri alt kümeleri için yeni tablolar oluşturulmalıdır.</a:t>
            </a:r>
          </a:p>
          <a:p>
            <a:pPr algn="just"/>
            <a:r>
              <a:rPr lang="tr-TR" dirty="0"/>
              <a:t>Ana tablo ile yeni tablolar arasında, dış anahtarlar (</a:t>
            </a:r>
            <a:r>
              <a:rPr lang="tr-TR" dirty="0" err="1"/>
              <a:t>foreign</a:t>
            </a:r>
            <a:r>
              <a:rPr lang="tr-TR" dirty="0"/>
              <a:t> </a:t>
            </a:r>
            <a:r>
              <a:rPr lang="tr-TR" dirty="0" err="1"/>
              <a:t>key</a:t>
            </a:r>
            <a:r>
              <a:rPr lang="tr-TR" dirty="0"/>
              <a:t>) kullanılarak ilişkiler tanımlanmalıdır.</a:t>
            </a:r>
          </a:p>
        </p:txBody>
      </p:sp>
      <p:sp>
        <p:nvSpPr>
          <p:cNvPr id="3" name="Rectangle 1">
            <a:extLst>
              <a:ext uri="{FF2B5EF4-FFF2-40B4-BE49-F238E27FC236}">
                <a16:creationId xmlns:a16="http://schemas.microsoft.com/office/drawing/2014/main" id="{A34CC17B-BFB8-7D49-B2D3-C34EC3AD1D9D}"/>
              </a:ext>
            </a:extLst>
          </p:cNvPr>
          <p:cNvSpPr>
            <a:spLocks noChangeArrowheads="1"/>
          </p:cNvSpPr>
          <p:nvPr/>
        </p:nvSpPr>
        <p:spPr bwMode="auto">
          <a:xfrm>
            <a:off x="1351687" y="3391978"/>
            <a:ext cx="1028892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tr-TR" altLang="tr-TR" sz="1800" b="0" i="0" u="none" strike="noStrike" cap="none" normalizeH="0" baseline="0">
                <a:ln>
                  <a:noFill/>
                </a:ln>
                <a:solidFill>
                  <a:schemeClr val="tx1"/>
                </a:solidFill>
                <a:effectLst/>
                <a:latin typeface="Arial" panose="020B0604020202020204" pitchFamily="34" charset="0"/>
              </a:rPr>
            </a:br>
            <a:endParaRPr kumimoji="0" lang="tr-TR" altLang="tr-TR" sz="1800" b="0" i="0" u="none" strike="noStrike" cap="none" normalizeH="0" baseline="0">
              <a:ln>
                <a:noFill/>
              </a:ln>
              <a:solidFill>
                <a:schemeClr val="tx1"/>
              </a:solidFill>
              <a:effectLst/>
              <a:latin typeface="Arial" panose="020B0604020202020204" pitchFamily="34" charset="0"/>
            </a:endParaRPr>
          </a:p>
        </p:txBody>
      </p:sp>
      <p:sp>
        <p:nvSpPr>
          <p:cNvPr id="19" name="Rectangle 1">
            <a:extLst>
              <a:ext uri="{FF2B5EF4-FFF2-40B4-BE49-F238E27FC236}">
                <a16:creationId xmlns:a16="http://schemas.microsoft.com/office/drawing/2014/main" id="{38E65D8C-AA75-9A4E-9F00-C4DAD03DDE70}"/>
              </a:ext>
            </a:extLst>
          </p:cNvPr>
          <p:cNvSpPr>
            <a:spLocks noChangeArrowheads="1"/>
          </p:cNvSpPr>
          <p:nvPr/>
        </p:nvSpPr>
        <p:spPr bwMode="auto">
          <a:xfrm>
            <a:off x="1559497" y="5122764"/>
            <a:ext cx="117373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tr-TR" altLang="tr-TR" sz="1800" b="0" i="0" u="none" strike="noStrike" cap="none" normalizeH="0" baseline="0">
                <a:ln>
                  <a:noFill/>
                </a:ln>
                <a:solidFill>
                  <a:schemeClr val="tx1"/>
                </a:solidFill>
                <a:effectLst/>
                <a:latin typeface="Arial" panose="020B0604020202020204" pitchFamily="34" charset="0"/>
              </a:rPr>
            </a:br>
            <a:endParaRPr kumimoji="0" lang="tr-TR" altLang="tr-T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89185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12FCB55E-59A0-A24E-82CA-C867595835BD}"/>
              </a:ext>
            </a:extLst>
          </p:cNvPr>
          <p:cNvSpPr>
            <a:spLocks noGrp="1"/>
          </p:cNvSpPr>
          <p:nvPr>
            <p:ph type="title"/>
          </p:nvPr>
        </p:nvSpPr>
        <p:spPr>
          <a:xfrm>
            <a:off x="1328737" y="836712"/>
            <a:ext cx="9951839" cy="576064"/>
          </a:xfrm>
        </p:spPr>
        <p:txBody>
          <a:bodyPr>
            <a:noAutofit/>
          </a:bodyPr>
          <a:lstStyle/>
          <a:p>
            <a:r>
              <a:rPr lang="tr-TR" sz="3300" dirty="0">
                <a:latin typeface="Raleway" panose="020B0503030101060003" pitchFamily="34" charset="77"/>
              </a:rPr>
              <a:t>VERİ TABANI VE NORMALİZASYON TEKNİKLERİ</a:t>
            </a:r>
          </a:p>
        </p:txBody>
      </p:sp>
      <p:sp>
        <p:nvSpPr>
          <p:cNvPr id="21" name="Text Placeholder 20">
            <a:extLst>
              <a:ext uri="{FF2B5EF4-FFF2-40B4-BE49-F238E27FC236}">
                <a16:creationId xmlns:a16="http://schemas.microsoft.com/office/drawing/2014/main" id="{AE6AE7FB-4892-5B4E-A7DB-B0F56C1C98F7}"/>
              </a:ext>
            </a:extLst>
          </p:cNvPr>
          <p:cNvSpPr>
            <a:spLocks noGrp="1"/>
          </p:cNvSpPr>
          <p:nvPr>
            <p:ph type="body" sz="quarter" idx="12"/>
          </p:nvPr>
        </p:nvSpPr>
        <p:spPr>
          <a:xfrm>
            <a:off x="1328738" y="1556791"/>
            <a:ext cx="8511678" cy="288032"/>
          </a:xfrm>
        </p:spPr>
        <p:txBody>
          <a:bodyPr anchor="t">
            <a:normAutofit/>
          </a:bodyPr>
          <a:lstStyle/>
          <a:p>
            <a:r>
              <a:rPr lang="tr-TR" b="1" dirty="0"/>
              <a:t>2NF (2. Normal Form)</a:t>
            </a:r>
          </a:p>
        </p:txBody>
      </p:sp>
      <p:sp>
        <p:nvSpPr>
          <p:cNvPr id="11" name="Text Placeholder 10">
            <a:extLst>
              <a:ext uri="{FF2B5EF4-FFF2-40B4-BE49-F238E27FC236}">
                <a16:creationId xmlns:a16="http://schemas.microsoft.com/office/drawing/2014/main" id="{2DDA8123-7ECD-2A44-A629-7F2DB0D01D34}"/>
              </a:ext>
            </a:extLst>
          </p:cNvPr>
          <p:cNvSpPr>
            <a:spLocks noGrp="1"/>
          </p:cNvSpPr>
          <p:nvPr>
            <p:ph type="body" sz="quarter" idx="11"/>
          </p:nvPr>
        </p:nvSpPr>
        <p:spPr>
          <a:xfrm>
            <a:off x="1328738" y="1988839"/>
            <a:ext cx="10095854" cy="1841263"/>
          </a:xfrm>
        </p:spPr>
        <p:txBody>
          <a:bodyPr>
            <a:noAutofit/>
          </a:bodyPr>
          <a:lstStyle/>
          <a:p>
            <a:pPr marL="0" indent="0" algn="just">
              <a:buNone/>
            </a:pPr>
            <a:r>
              <a:rPr lang="tr-TR" dirty="0"/>
              <a:t>Tablomuzu bir gözden geçirelim: "</a:t>
            </a:r>
            <a:r>
              <a:rPr lang="tr-TR" b="1" dirty="0"/>
              <a:t>Çalışan - </a:t>
            </a:r>
            <a:r>
              <a:rPr lang="tr-TR" b="1" dirty="0" err="1"/>
              <a:t>Soyad</a:t>
            </a:r>
            <a:r>
              <a:rPr lang="tr-TR" dirty="0"/>
              <a:t>" kombinasyonuna bakın. Çok tekrarlanıyor çünkü eşsiz anahtara verimli bir şekilde bağlayamamışız. Bunu düzeltmek için tablomuzu aşağıdaki gibi ikiye bölelim ve aralarında bir ilişki oluşturalım:</a:t>
            </a:r>
          </a:p>
          <a:p>
            <a:pPr marL="0" indent="0" algn="just">
              <a:buNone/>
            </a:pPr>
            <a:r>
              <a:rPr lang="tr-TR" b="1" dirty="0"/>
              <a:t>Ana Tablo</a:t>
            </a:r>
          </a:p>
        </p:txBody>
      </p:sp>
      <p:sp>
        <p:nvSpPr>
          <p:cNvPr id="19" name="Rectangle 1">
            <a:extLst>
              <a:ext uri="{FF2B5EF4-FFF2-40B4-BE49-F238E27FC236}">
                <a16:creationId xmlns:a16="http://schemas.microsoft.com/office/drawing/2014/main" id="{38E65D8C-AA75-9A4E-9F00-C4DAD03DDE70}"/>
              </a:ext>
            </a:extLst>
          </p:cNvPr>
          <p:cNvSpPr>
            <a:spLocks noChangeArrowheads="1"/>
          </p:cNvSpPr>
          <p:nvPr/>
        </p:nvSpPr>
        <p:spPr bwMode="auto">
          <a:xfrm>
            <a:off x="1559497" y="5122764"/>
            <a:ext cx="117373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tr-TR" altLang="tr-TR" sz="1800" b="0" i="0" u="none" strike="noStrike" cap="none" normalizeH="0" baseline="0">
                <a:ln>
                  <a:noFill/>
                </a:ln>
                <a:solidFill>
                  <a:schemeClr val="tx1"/>
                </a:solidFill>
                <a:effectLst/>
                <a:latin typeface="Arial" panose="020B0604020202020204" pitchFamily="34" charset="0"/>
              </a:rPr>
            </a:br>
            <a:endParaRPr kumimoji="0" lang="tr-TR" altLang="tr-TR" sz="1800" b="0" i="0" u="none" strike="noStrike" cap="none" normalizeH="0" baseline="0">
              <a:ln>
                <a:noFill/>
              </a:ln>
              <a:solidFill>
                <a:schemeClr val="tx1"/>
              </a:solidFill>
              <a:effectLst/>
              <a:latin typeface="Arial" panose="020B0604020202020204" pitchFamily="34" charset="0"/>
            </a:endParaRPr>
          </a:p>
        </p:txBody>
      </p:sp>
      <p:graphicFrame>
        <p:nvGraphicFramePr>
          <p:cNvPr id="2" name="Table 1">
            <a:extLst>
              <a:ext uri="{FF2B5EF4-FFF2-40B4-BE49-F238E27FC236}">
                <a16:creationId xmlns:a16="http://schemas.microsoft.com/office/drawing/2014/main" id="{F84EDBF5-4F32-4D4F-BB3E-05D8B34D00E4}"/>
              </a:ext>
            </a:extLst>
          </p:cNvPr>
          <p:cNvGraphicFramePr>
            <a:graphicFrameLocks noGrp="1"/>
          </p:cNvGraphicFramePr>
          <p:nvPr>
            <p:extLst>
              <p:ext uri="{D42A27DB-BD31-4B8C-83A1-F6EECF244321}">
                <p14:modId xmlns:p14="http://schemas.microsoft.com/office/powerpoint/2010/main" val="2590775077"/>
              </p:ext>
            </p:extLst>
          </p:nvPr>
        </p:nvGraphicFramePr>
        <p:xfrm>
          <a:off x="1351687" y="3922078"/>
          <a:ext cx="9001125" cy="1108710"/>
        </p:xfrm>
        <a:graphic>
          <a:graphicData uri="http://schemas.openxmlformats.org/drawingml/2006/table">
            <a:tbl>
              <a:tblPr/>
              <a:tblGrid>
                <a:gridCol w="3000375">
                  <a:extLst>
                    <a:ext uri="{9D8B030D-6E8A-4147-A177-3AD203B41FA5}">
                      <a16:colId xmlns:a16="http://schemas.microsoft.com/office/drawing/2014/main" val="3305792567"/>
                    </a:ext>
                  </a:extLst>
                </a:gridCol>
                <a:gridCol w="3000375">
                  <a:extLst>
                    <a:ext uri="{9D8B030D-6E8A-4147-A177-3AD203B41FA5}">
                      <a16:colId xmlns:a16="http://schemas.microsoft.com/office/drawing/2014/main" val="4224191084"/>
                    </a:ext>
                  </a:extLst>
                </a:gridCol>
                <a:gridCol w="3000375">
                  <a:extLst>
                    <a:ext uri="{9D8B030D-6E8A-4147-A177-3AD203B41FA5}">
                      <a16:colId xmlns:a16="http://schemas.microsoft.com/office/drawing/2014/main" val="318601195"/>
                    </a:ext>
                  </a:extLst>
                </a:gridCol>
              </a:tblGrid>
              <a:tr h="0">
                <a:tc>
                  <a:txBody>
                    <a:bodyPr/>
                    <a:lstStyle/>
                    <a:p>
                      <a:pPr algn="l" fontAlgn="t"/>
                      <a:r>
                        <a:rPr lang="tr-TR">
                          <a:effectLst/>
                        </a:rPr>
                        <a:t>Id</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tr-TR">
                          <a:effectLst/>
                        </a:rPr>
                        <a:t>Calisan</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tr-TR">
                          <a:effectLst/>
                        </a:rPr>
                        <a:t>Soyad</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850602022"/>
                  </a:ext>
                </a:extLst>
              </a:tr>
              <a:tr h="0">
                <a:tc>
                  <a:txBody>
                    <a:bodyPr/>
                    <a:lstStyle/>
                    <a:p>
                      <a:pPr fontAlgn="t"/>
                      <a:r>
                        <a:rPr lang="tr-TR">
                          <a:effectLst/>
                        </a:rPr>
                        <a:t>1</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Orçun</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Yılmaz</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703647786"/>
                  </a:ext>
                </a:extLst>
              </a:tr>
              <a:tr h="0">
                <a:tc>
                  <a:txBody>
                    <a:bodyPr/>
                    <a:lstStyle/>
                    <a:p>
                      <a:pPr fontAlgn="t"/>
                      <a:r>
                        <a:rPr lang="tr-TR">
                          <a:effectLst/>
                        </a:rPr>
                        <a:t>2</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5F5F5"/>
                    </a:solidFill>
                  </a:tcPr>
                </a:tc>
                <a:tc>
                  <a:txBody>
                    <a:bodyPr/>
                    <a:lstStyle/>
                    <a:p>
                      <a:pPr fontAlgn="t"/>
                      <a:r>
                        <a:rPr lang="tr-TR">
                          <a:effectLst/>
                        </a:rPr>
                        <a:t>Metin</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5F5F5"/>
                    </a:solidFill>
                  </a:tcPr>
                </a:tc>
                <a:tc>
                  <a:txBody>
                    <a:bodyPr/>
                    <a:lstStyle/>
                    <a:p>
                      <a:pPr fontAlgn="t"/>
                      <a:r>
                        <a:rPr lang="tr-TR" dirty="0">
                          <a:effectLst/>
                        </a:rPr>
                        <a:t>Seyyar</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5F5F5"/>
                    </a:solidFill>
                  </a:tcPr>
                </a:tc>
                <a:extLst>
                  <a:ext uri="{0D108BD9-81ED-4DB2-BD59-A6C34878D82A}">
                    <a16:rowId xmlns:a16="http://schemas.microsoft.com/office/drawing/2014/main" val="3591153653"/>
                  </a:ext>
                </a:extLst>
              </a:tr>
            </a:tbl>
          </a:graphicData>
        </a:graphic>
      </p:graphicFrame>
    </p:spTree>
    <p:extLst>
      <p:ext uri="{BB962C8B-B14F-4D97-AF65-F5344CB8AC3E}">
        <p14:creationId xmlns:p14="http://schemas.microsoft.com/office/powerpoint/2010/main" val="35485576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12FCB55E-59A0-A24E-82CA-C867595835BD}"/>
              </a:ext>
            </a:extLst>
          </p:cNvPr>
          <p:cNvSpPr>
            <a:spLocks noGrp="1"/>
          </p:cNvSpPr>
          <p:nvPr>
            <p:ph type="title"/>
          </p:nvPr>
        </p:nvSpPr>
        <p:spPr>
          <a:xfrm>
            <a:off x="1328737" y="836712"/>
            <a:ext cx="9951839" cy="576064"/>
          </a:xfrm>
        </p:spPr>
        <p:txBody>
          <a:bodyPr>
            <a:noAutofit/>
          </a:bodyPr>
          <a:lstStyle/>
          <a:p>
            <a:r>
              <a:rPr lang="tr-TR" sz="3300" dirty="0">
                <a:latin typeface="Raleway" panose="020B0503030101060003" pitchFamily="34" charset="77"/>
              </a:rPr>
              <a:t>VERİ TABANI VE NORMALİZASYON TEKNİKLERİ</a:t>
            </a:r>
          </a:p>
        </p:txBody>
      </p:sp>
      <p:sp>
        <p:nvSpPr>
          <p:cNvPr id="21" name="Text Placeholder 20">
            <a:extLst>
              <a:ext uri="{FF2B5EF4-FFF2-40B4-BE49-F238E27FC236}">
                <a16:creationId xmlns:a16="http://schemas.microsoft.com/office/drawing/2014/main" id="{AE6AE7FB-4892-5B4E-A7DB-B0F56C1C98F7}"/>
              </a:ext>
            </a:extLst>
          </p:cNvPr>
          <p:cNvSpPr>
            <a:spLocks noGrp="1"/>
          </p:cNvSpPr>
          <p:nvPr>
            <p:ph type="body" sz="quarter" idx="12"/>
          </p:nvPr>
        </p:nvSpPr>
        <p:spPr>
          <a:xfrm>
            <a:off x="1328738" y="1556791"/>
            <a:ext cx="8511678" cy="288032"/>
          </a:xfrm>
        </p:spPr>
        <p:txBody>
          <a:bodyPr anchor="t">
            <a:normAutofit/>
          </a:bodyPr>
          <a:lstStyle/>
          <a:p>
            <a:r>
              <a:rPr lang="tr-TR" b="1" dirty="0"/>
              <a:t>2NF (2. Normal Form)</a:t>
            </a:r>
          </a:p>
        </p:txBody>
      </p:sp>
      <p:sp>
        <p:nvSpPr>
          <p:cNvPr id="11" name="Text Placeholder 10">
            <a:extLst>
              <a:ext uri="{FF2B5EF4-FFF2-40B4-BE49-F238E27FC236}">
                <a16:creationId xmlns:a16="http://schemas.microsoft.com/office/drawing/2014/main" id="{2DDA8123-7ECD-2A44-A629-7F2DB0D01D34}"/>
              </a:ext>
            </a:extLst>
          </p:cNvPr>
          <p:cNvSpPr>
            <a:spLocks noGrp="1"/>
          </p:cNvSpPr>
          <p:nvPr>
            <p:ph type="body" sz="quarter" idx="11"/>
          </p:nvPr>
        </p:nvSpPr>
        <p:spPr>
          <a:xfrm>
            <a:off x="1328738" y="1988840"/>
            <a:ext cx="10095854" cy="569476"/>
          </a:xfrm>
        </p:spPr>
        <p:txBody>
          <a:bodyPr>
            <a:noAutofit/>
          </a:bodyPr>
          <a:lstStyle/>
          <a:p>
            <a:pPr marL="0" indent="0" algn="just">
              <a:buNone/>
            </a:pPr>
            <a:r>
              <a:rPr lang="tr-TR" dirty="0"/>
              <a:t>Yeni tablomuz ile ana tablomuzu ilişkilendirmek için </a:t>
            </a:r>
            <a:r>
              <a:rPr lang="tr-TR" b="1" dirty="0"/>
              <a:t>"</a:t>
            </a:r>
            <a:r>
              <a:rPr lang="tr-TR" b="1" dirty="0" err="1"/>
              <a:t>Cid</a:t>
            </a:r>
            <a:r>
              <a:rPr lang="tr-TR" b="1" dirty="0"/>
              <a:t>" (Çalışan ID)</a:t>
            </a:r>
            <a:r>
              <a:rPr lang="tr-TR" dirty="0"/>
              <a:t> isimli bir kolon yarattık. </a:t>
            </a:r>
          </a:p>
        </p:txBody>
      </p:sp>
      <p:sp>
        <p:nvSpPr>
          <p:cNvPr id="19" name="Rectangle 1">
            <a:extLst>
              <a:ext uri="{FF2B5EF4-FFF2-40B4-BE49-F238E27FC236}">
                <a16:creationId xmlns:a16="http://schemas.microsoft.com/office/drawing/2014/main" id="{38E65D8C-AA75-9A4E-9F00-C4DAD03DDE70}"/>
              </a:ext>
            </a:extLst>
          </p:cNvPr>
          <p:cNvSpPr>
            <a:spLocks noChangeArrowheads="1"/>
          </p:cNvSpPr>
          <p:nvPr/>
        </p:nvSpPr>
        <p:spPr bwMode="auto">
          <a:xfrm>
            <a:off x="1559497" y="5122764"/>
            <a:ext cx="117373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tr-TR" altLang="tr-TR" sz="1800" b="0" i="0" u="none" strike="noStrike" cap="none" normalizeH="0" baseline="0">
                <a:ln>
                  <a:noFill/>
                </a:ln>
                <a:solidFill>
                  <a:schemeClr val="tx1"/>
                </a:solidFill>
                <a:effectLst/>
                <a:latin typeface="Arial" panose="020B0604020202020204" pitchFamily="34" charset="0"/>
              </a:rPr>
            </a:br>
            <a:endParaRPr kumimoji="0" lang="tr-TR" altLang="tr-TR" sz="1800" b="0" i="0" u="none" strike="noStrike" cap="none" normalizeH="0" baseline="0">
              <a:ln>
                <a:noFill/>
              </a:ln>
              <a:solidFill>
                <a:schemeClr val="tx1"/>
              </a:solidFill>
              <a:effectLst/>
              <a:latin typeface="Arial" panose="020B0604020202020204" pitchFamily="34" charset="0"/>
            </a:endParaRPr>
          </a:p>
        </p:txBody>
      </p:sp>
      <p:graphicFrame>
        <p:nvGraphicFramePr>
          <p:cNvPr id="4" name="Table 3">
            <a:extLst>
              <a:ext uri="{FF2B5EF4-FFF2-40B4-BE49-F238E27FC236}">
                <a16:creationId xmlns:a16="http://schemas.microsoft.com/office/drawing/2014/main" id="{258E3916-C9FD-2C43-BB02-43EE86AB15FD}"/>
              </a:ext>
            </a:extLst>
          </p:cNvPr>
          <p:cNvGraphicFramePr>
            <a:graphicFrameLocks noGrp="1"/>
          </p:cNvGraphicFramePr>
          <p:nvPr>
            <p:extLst>
              <p:ext uri="{D42A27DB-BD31-4B8C-83A1-F6EECF244321}">
                <p14:modId xmlns:p14="http://schemas.microsoft.com/office/powerpoint/2010/main" val="3658329478"/>
              </p:ext>
            </p:extLst>
          </p:nvPr>
        </p:nvGraphicFramePr>
        <p:xfrm>
          <a:off x="1328737" y="2558315"/>
          <a:ext cx="8655695" cy="3695700"/>
        </p:xfrm>
        <a:graphic>
          <a:graphicData uri="http://schemas.openxmlformats.org/drawingml/2006/table">
            <a:tbl>
              <a:tblPr/>
              <a:tblGrid>
                <a:gridCol w="2250281">
                  <a:extLst>
                    <a:ext uri="{9D8B030D-6E8A-4147-A177-3AD203B41FA5}">
                      <a16:colId xmlns:a16="http://schemas.microsoft.com/office/drawing/2014/main" val="981111480"/>
                    </a:ext>
                  </a:extLst>
                </a:gridCol>
                <a:gridCol w="2250281">
                  <a:extLst>
                    <a:ext uri="{9D8B030D-6E8A-4147-A177-3AD203B41FA5}">
                      <a16:colId xmlns:a16="http://schemas.microsoft.com/office/drawing/2014/main" val="3355415553"/>
                    </a:ext>
                  </a:extLst>
                </a:gridCol>
                <a:gridCol w="2250281">
                  <a:extLst>
                    <a:ext uri="{9D8B030D-6E8A-4147-A177-3AD203B41FA5}">
                      <a16:colId xmlns:a16="http://schemas.microsoft.com/office/drawing/2014/main" val="1233811399"/>
                    </a:ext>
                  </a:extLst>
                </a:gridCol>
                <a:gridCol w="1904852">
                  <a:extLst>
                    <a:ext uri="{9D8B030D-6E8A-4147-A177-3AD203B41FA5}">
                      <a16:colId xmlns:a16="http://schemas.microsoft.com/office/drawing/2014/main" val="1088330957"/>
                    </a:ext>
                  </a:extLst>
                </a:gridCol>
              </a:tblGrid>
              <a:tr h="0">
                <a:tc>
                  <a:txBody>
                    <a:bodyPr/>
                    <a:lstStyle/>
                    <a:p>
                      <a:pPr algn="l" fontAlgn="t"/>
                      <a:r>
                        <a:rPr lang="tr-TR" b="1" dirty="0" err="1">
                          <a:effectLst/>
                        </a:rPr>
                        <a:t>Cid</a:t>
                      </a:r>
                      <a:endParaRPr lang="tr-TR" b="1" dirty="0">
                        <a:effectLst/>
                      </a:endParaRP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tr-TR" b="1" dirty="0">
                          <a:effectLst/>
                        </a:rPr>
                        <a:t>Şoför</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tr-TR" b="1" dirty="0">
                          <a:effectLst/>
                        </a:rPr>
                        <a:t>Araç</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tr-TR" b="1" dirty="0">
                          <a:effectLst/>
                        </a:rPr>
                        <a:t>Semt</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2055544604"/>
                  </a:ext>
                </a:extLst>
              </a:tr>
              <a:tr h="0">
                <a:tc>
                  <a:txBody>
                    <a:bodyPr/>
                    <a:lstStyle/>
                    <a:p>
                      <a:pPr fontAlgn="t"/>
                      <a:r>
                        <a:rPr lang="tr-TR">
                          <a:effectLst/>
                        </a:rPr>
                        <a:t>1</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Ahmet</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Toyota</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Levent</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980309784"/>
                  </a:ext>
                </a:extLst>
              </a:tr>
              <a:tr h="0">
                <a:tc>
                  <a:txBody>
                    <a:bodyPr/>
                    <a:lstStyle/>
                    <a:p>
                      <a:pPr fontAlgn="t"/>
                      <a:r>
                        <a:rPr lang="tr-TR">
                          <a:effectLst/>
                        </a:rPr>
                        <a:t>1</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Ahmet</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Toyota</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Etiler</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2409258979"/>
                  </a:ext>
                </a:extLst>
              </a:tr>
              <a:tr h="0">
                <a:tc>
                  <a:txBody>
                    <a:bodyPr/>
                    <a:lstStyle/>
                    <a:p>
                      <a:pPr fontAlgn="t"/>
                      <a:r>
                        <a:rPr lang="tr-TR">
                          <a:effectLst/>
                        </a:rPr>
                        <a:t>1</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Ahmet</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Toyota</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Ulus</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53056680"/>
                  </a:ext>
                </a:extLst>
              </a:tr>
              <a:tr h="0">
                <a:tc>
                  <a:txBody>
                    <a:bodyPr/>
                    <a:lstStyle/>
                    <a:p>
                      <a:pPr fontAlgn="t"/>
                      <a:r>
                        <a:rPr lang="tr-TR">
                          <a:effectLst/>
                        </a:rPr>
                        <a:t>2</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Mehmet</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Honda</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Bakırköy</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2334448921"/>
                  </a:ext>
                </a:extLst>
              </a:tr>
              <a:tr h="0">
                <a:tc>
                  <a:txBody>
                    <a:bodyPr/>
                    <a:lstStyle/>
                    <a:p>
                      <a:pPr fontAlgn="t"/>
                      <a:r>
                        <a:rPr lang="tr-TR">
                          <a:effectLst/>
                        </a:rPr>
                        <a:t>2</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Mehmet</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Honda</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Ataköy</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249189247"/>
                  </a:ext>
                </a:extLst>
              </a:tr>
              <a:tr h="0">
                <a:tc>
                  <a:txBody>
                    <a:bodyPr/>
                    <a:lstStyle/>
                    <a:p>
                      <a:pPr fontAlgn="t"/>
                      <a:r>
                        <a:rPr lang="tr-TR">
                          <a:effectLst/>
                        </a:rPr>
                        <a:t>2</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Mehmet</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Honda</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Yeşilköy</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266698697"/>
                  </a:ext>
                </a:extLst>
              </a:tr>
              <a:tr h="0">
                <a:tc>
                  <a:txBody>
                    <a:bodyPr/>
                    <a:lstStyle/>
                    <a:p>
                      <a:pPr fontAlgn="t"/>
                      <a:r>
                        <a:rPr lang="tr-TR">
                          <a:effectLst/>
                        </a:rPr>
                        <a:t>2</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Tolga</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Ford</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Kandilli</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884276074"/>
                  </a:ext>
                </a:extLst>
              </a:tr>
              <a:tr h="0">
                <a:tc>
                  <a:txBody>
                    <a:bodyPr/>
                    <a:lstStyle/>
                    <a:p>
                      <a:pPr fontAlgn="t"/>
                      <a:r>
                        <a:rPr lang="tr-TR">
                          <a:effectLst/>
                        </a:rPr>
                        <a:t>2</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Tolga</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Ford</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Beylerbeyi</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3946343465"/>
                  </a:ext>
                </a:extLst>
              </a:tr>
              <a:tr h="0">
                <a:tc>
                  <a:txBody>
                    <a:bodyPr/>
                    <a:lstStyle/>
                    <a:p>
                      <a:pPr fontAlgn="t"/>
                      <a:r>
                        <a:rPr lang="tr-TR">
                          <a:effectLst/>
                        </a:rPr>
                        <a:t>2</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Tolga</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Ford</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dirty="0">
                          <a:effectLst/>
                        </a:rPr>
                        <a:t>Kuzguncuk</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848238403"/>
                  </a:ext>
                </a:extLst>
              </a:tr>
            </a:tbl>
          </a:graphicData>
        </a:graphic>
      </p:graphicFrame>
    </p:spTree>
    <p:extLst>
      <p:ext uri="{BB962C8B-B14F-4D97-AF65-F5344CB8AC3E}">
        <p14:creationId xmlns:p14="http://schemas.microsoft.com/office/powerpoint/2010/main" val="2061135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12FCB55E-59A0-A24E-82CA-C867595835BD}"/>
              </a:ext>
            </a:extLst>
          </p:cNvPr>
          <p:cNvSpPr>
            <a:spLocks noGrp="1"/>
          </p:cNvSpPr>
          <p:nvPr>
            <p:ph type="title"/>
          </p:nvPr>
        </p:nvSpPr>
        <p:spPr>
          <a:xfrm>
            <a:off x="1328737" y="836712"/>
            <a:ext cx="9951839" cy="576064"/>
          </a:xfrm>
        </p:spPr>
        <p:txBody>
          <a:bodyPr>
            <a:noAutofit/>
          </a:bodyPr>
          <a:lstStyle/>
          <a:p>
            <a:r>
              <a:rPr lang="tr-TR" sz="3300" dirty="0">
                <a:latin typeface="Raleway" panose="020B0503030101060003" pitchFamily="34" charset="77"/>
              </a:rPr>
              <a:t>VERİ TABANI VE NORMALİZASYON TEKNİKLERİ</a:t>
            </a:r>
          </a:p>
        </p:txBody>
      </p:sp>
      <p:sp>
        <p:nvSpPr>
          <p:cNvPr id="21" name="Text Placeholder 20">
            <a:extLst>
              <a:ext uri="{FF2B5EF4-FFF2-40B4-BE49-F238E27FC236}">
                <a16:creationId xmlns:a16="http://schemas.microsoft.com/office/drawing/2014/main" id="{AE6AE7FB-4892-5B4E-A7DB-B0F56C1C98F7}"/>
              </a:ext>
            </a:extLst>
          </p:cNvPr>
          <p:cNvSpPr>
            <a:spLocks noGrp="1"/>
          </p:cNvSpPr>
          <p:nvPr>
            <p:ph type="body" sz="quarter" idx="12"/>
          </p:nvPr>
        </p:nvSpPr>
        <p:spPr>
          <a:xfrm>
            <a:off x="1328738" y="1556791"/>
            <a:ext cx="8511678" cy="288032"/>
          </a:xfrm>
        </p:spPr>
        <p:txBody>
          <a:bodyPr anchor="t">
            <a:normAutofit/>
          </a:bodyPr>
          <a:lstStyle/>
          <a:p>
            <a:r>
              <a:rPr lang="tr-TR" b="1" dirty="0"/>
              <a:t>2NF (2. Normal Form)</a:t>
            </a:r>
          </a:p>
        </p:txBody>
      </p:sp>
      <p:sp>
        <p:nvSpPr>
          <p:cNvPr id="11" name="Text Placeholder 10">
            <a:extLst>
              <a:ext uri="{FF2B5EF4-FFF2-40B4-BE49-F238E27FC236}">
                <a16:creationId xmlns:a16="http://schemas.microsoft.com/office/drawing/2014/main" id="{2DDA8123-7ECD-2A44-A629-7F2DB0D01D34}"/>
              </a:ext>
            </a:extLst>
          </p:cNvPr>
          <p:cNvSpPr>
            <a:spLocks noGrp="1"/>
          </p:cNvSpPr>
          <p:nvPr>
            <p:ph type="body" sz="quarter" idx="11"/>
          </p:nvPr>
        </p:nvSpPr>
        <p:spPr>
          <a:xfrm>
            <a:off x="1328738" y="1988840"/>
            <a:ext cx="10095854" cy="2880320"/>
          </a:xfrm>
        </p:spPr>
        <p:txBody>
          <a:bodyPr>
            <a:noAutofit/>
          </a:bodyPr>
          <a:lstStyle/>
          <a:p>
            <a:pPr marL="0" indent="0" algn="just">
              <a:buNone/>
            </a:pPr>
            <a:r>
              <a:rPr lang="tr-TR" dirty="0"/>
              <a:t>Dikkat edilirse bu kolonun aldığı değer ana tablomuzdaki eşsiz anahtarı işaret ediyor. Bu ilişkilendirmeye </a:t>
            </a:r>
            <a:r>
              <a:rPr lang="tr-TR" b="1" dirty="0" err="1"/>
              <a:t>Foreign</a:t>
            </a:r>
            <a:r>
              <a:rPr lang="tr-TR" b="1" dirty="0"/>
              <a:t> </a:t>
            </a:r>
            <a:r>
              <a:rPr lang="tr-TR" b="1" dirty="0" err="1"/>
              <a:t>Key</a:t>
            </a:r>
            <a:r>
              <a:rPr lang="tr-TR" dirty="0"/>
              <a:t> denilmektedir.</a:t>
            </a:r>
          </a:p>
          <a:p>
            <a:pPr marL="0" indent="0" algn="just">
              <a:buNone/>
            </a:pPr>
            <a:r>
              <a:rPr lang="tr-TR" dirty="0"/>
              <a:t>Şoför - Araç - Semt kombinasyonu bu yeni tablomuzun eşsiz anahtarı birbirine bağlanmış durumdadır.</a:t>
            </a:r>
          </a:p>
          <a:p>
            <a:pPr marL="0" indent="0" algn="just">
              <a:buNone/>
            </a:pPr>
            <a:r>
              <a:rPr lang="tr-TR" dirty="0"/>
              <a:t>Artık tablolarımız </a:t>
            </a:r>
            <a:r>
              <a:rPr lang="tr-TR" b="1" dirty="0"/>
              <a:t>2NF</a:t>
            </a:r>
            <a:r>
              <a:rPr lang="tr-TR" dirty="0"/>
              <a:t> kuralına uymaktadır.</a:t>
            </a:r>
          </a:p>
        </p:txBody>
      </p:sp>
      <p:sp>
        <p:nvSpPr>
          <p:cNvPr id="19" name="Rectangle 1">
            <a:extLst>
              <a:ext uri="{FF2B5EF4-FFF2-40B4-BE49-F238E27FC236}">
                <a16:creationId xmlns:a16="http://schemas.microsoft.com/office/drawing/2014/main" id="{38E65D8C-AA75-9A4E-9F00-C4DAD03DDE70}"/>
              </a:ext>
            </a:extLst>
          </p:cNvPr>
          <p:cNvSpPr>
            <a:spLocks noChangeArrowheads="1"/>
          </p:cNvSpPr>
          <p:nvPr/>
        </p:nvSpPr>
        <p:spPr bwMode="auto">
          <a:xfrm>
            <a:off x="1559497" y="5122764"/>
            <a:ext cx="117373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tr-TR" altLang="tr-TR" sz="1800" b="0" i="0" u="none" strike="noStrike" cap="none" normalizeH="0" baseline="0">
                <a:ln>
                  <a:noFill/>
                </a:ln>
                <a:solidFill>
                  <a:schemeClr val="tx1"/>
                </a:solidFill>
                <a:effectLst/>
                <a:latin typeface="Arial" panose="020B0604020202020204" pitchFamily="34" charset="0"/>
              </a:rPr>
            </a:br>
            <a:endParaRPr kumimoji="0" lang="tr-TR" altLang="tr-T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667541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12FCB55E-59A0-A24E-82CA-C867595835BD}"/>
              </a:ext>
            </a:extLst>
          </p:cNvPr>
          <p:cNvSpPr>
            <a:spLocks noGrp="1"/>
          </p:cNvSpPr>
          <p:nvPr>
            <p:ph type="title"/>
          </p:nvPr>
        </p:nvSpPr>
        <p:spPr>
          <a:xfrm>
            <a:off x="1328737" y="836712"/>
            <a:ext cx="9951839" cy="576064"/>
          </a:xfrm>
        </p:spPr>
        <p:txBody>
          <a:bodyPr>
            <a:noAutofit/>
          </a:bodyPr>
          <a:lstStyle/>
          <a:p>
            <a:r>
              <a:rPr lang="tr-TR" sz="3300" dirty="0">
                <a:latin typeface="Raleway" panose="020B0503030101060003" pitchFamily="34" charset="77"/>
              </a:rPr>
              <a:t>VERİ TABANI VE NORMALİZASYON TEKNİKLERİ</a:t>
            </a:r>
          </a:p>
        </p:txBody>
      </p:sp>
      <p:sp>
        <p:nvSpPr>
          <p:cNvPr id="21" name="Text Placeholder 20">
            <a:extLst>
              <a:ext uri="{FF2B5EF4-FFF2-40B4-BE49-F238E27FC236}">
                <a16:creationId xmlns:a16="http://schemas.microsoft.com/office/drawing/2014/main" id="{AE6AE7FB-4892-5B4E-A7DB-B0F56C1C98F7}"/>
              </a:ext>
            </a:extLst>
          </p:cNvPr>
          <p:cNvSpPr>
            <a:spLocks noGrp="1"/>
          </p:cNvSpPr>
          <p:nvPr>
            <p:ph type="body" sz="quarter" idx="12"/>
          </p:nvPr>
        </p:nvSpPr>
        <p:spPr>
          <a:xfrm>
            <a:off x="1328738" y="1556791"/>
            <a:ext cx="8511678" cy="288032"/>
          </a:xfrm>
        </p:spPr>
        <p:txBody>
          <a:bodyPr anchor="t">
            <a:normAutofit/>
          </a:bodyPr>
          <a:lstStyle/>
          <a:p>
            <a:r>
              <a:rPr lang="tr-TR" b="1" dirty="0"/>
              <a:t>3NF (3. Normal Form)</a:t>
            </a:r>
          </a:p>
        </p:txBody>
      </p:sp>
      <p:sp>
        <p:nvSpPr>
          <p:cNvPr id="11" name="Text Placeholder 10">
            <a:extLst>
              <a:ext uri="{FF2B5EF4-FFF2-40B4-BE49-F238E27FC236}">
                <a16:creationId xmlns:a16="http://schemas.microsoft.com/office/drawing/2014/main" id="{2DDA8123-7ECD-2A44-A629-7F2DB0D01D34}"/>
              </a:ext>
            </a:extLst>
          </p:cNvPr>
          <p:cNvSpPr>
            <a:spLocks noGrp="1"/>
          </p:cNvSpPr>
          <p:nvPr>
            <p:ph type="body" sz="quarter" idx="11"/>
          </p:nvPr>
        </p:nvSpPr>
        <p:spPr>
          <a:xfrm>
            <a:off x="1328738" y="1988840"/>
            <a:ext cx="10095854" cy="3888432"/>
          </a:xfrm>
        </p:spPr>
        <p:txBody>
          <a:bodyPr>
            <a:noAutofit/>
          </a:bodyPr>
          <a:lstStyle/>
          <a:p>
            <a:pPr marL="0" indent="0">
              <a:buNone/>
            </a:pPr>
            <a:r>
              <a:rPr lang="tr-TR" dirty="0"/>
              <a:t>Bir veri tabanının </a:t>
            </a:r>
            <a:r>
              <a:rPr lang="tr-TR" b="1" dirty="0"/>
              <a:t>3NF</a:t>
            </a:r>
            <a:r>
              <a:rPr lang="tr-TR" dirty="0"/>
              <a:t> olabilmesi için aşağıdaki özellikleri karşılayabilmesi gerekir:</a:t>
            </a:r>
          </a:p>
          <a:p>
            <a:r>
              <a:rPr lang="tr-TR" dirty="0"/>
              <a:t>Veri tabanı </a:t>
            </a:r>
            <a:r>
              <a:rPr lang="tr-TR" b="1" dirty="0"/>
              <a:t>2NF</a:t>
            </a:r>
            <a:r>
              <a:rPr lang="tr-TR" dirty="0"/>
              <a:t> olmalıdır,</a:t>
            </a:r>
          </a:p>
          <a:p>
            <a:r>
              <a:rPr lang="tr-TR" dirty="0"/>
              <a:t>Anahtar olmayan hiç bir kolon bir diğerine (anahtar olmayan başka bir kolona) bağıl olmamalı ya da geçişken fonksiyonel bir bağımlılığı </a:t>
            </a:r>
            <a:r>
              <a:rPr lang="tr-TR" b="1" dirty="0"/>
              <a:t>(</a:t>
            </a:r>
            <a:r>
              <a:rPr lang="tr-TR" b="1" dirty="0" err="1"/>
              <a:t>transitional</a:t>
            </a:r>
            <a:r>
              <a:rPr lang="tr-TR" b="1" dirty="0"/>
              <a:t> </a:t>
            </a:r>
            <a:r>
              <a:rPr lang="tr-TR" b="1" dirty="0" err="1"/>
              <a:t>functional</a:t>
            </a:r>
            <a:r>
              <a:rPr lang="tr-TR" b="1" dirty="0"/>
              <a:t> </a:t>
            </a:r>
            <a:r>
              <a:rPr lang="tr-TR" b="1" dirty="0" err="1"/>
              <a:t>dependency</a:t>
            </a:r>
            <a:r>
              <a:rPr lang="tr-TR" b="1" dirty="0"/>
              <a:t>) </a:t>
            </a:r>
            <a:r>
              <a:rPr lang="tr-TR" dirty="0"/>
              <a:t>olmamalıdır. Bir başka deyişle her kolon eşsiz anahtara tam bağımlı olmak zorundadır.</a:t>
            </a:r>
          </a:p>
          <a:p>
            <a:r>
              <a:rPr lang="tr-TR" dirty="0"/>
              <a:t>Veri tabanımızı 3NF şartlarına uydurabilmek için anahtar olmayan ve eşsiz anahtara tam bağımlı olmayan tüm kolonları kaldırmalıyız. Dikkat ederseniz bizim tablomuzda "Araç" kolonu eşsiz anahtarımıza değil "Şoför" kolonuna bağımlı. Birbirine bağlı olan bu iki kolonu (Şoför - Araç) ayrı bir tabloya ayırmamız ve tablomuzla aralarında bir ilişki yaratmamız gerekiyor.</a:t>
            </a:r>
          </a:p>
        </p:txBody>
      </p:sp>
      <p:sp>
        <p:nvSpPr>
          <p:cNvPr id="19" name="Rectangle 1">
            <a:extLst>
              <a:ext uri="{FF2B5EF4-FFF2-40B4-BE49-F238E27FC236}">
                <a16:creationId xmlns:a16="http://schemas.microsoft.com/office/drawing/2014/main" id="{38E65D8C-AA75-9A4E-9F00-C4DAD03DDE70}"/>
              </a:ext>
            </a:extLst>
          </p:cNvPr>
          <p:cNvSpPr>
            <a:spLocks noChangeArrowheads="1"/>
          </p:cNvSpPr>
          <p:nvPr/>
        </p:nvSpPr>
        <p:spPr bwMode="auto">
          <a:xfrm>
            <a:off x="1559497" y="5122764"/>
            <a:ext cx="117373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tr-TR" altLang="tr-TR" sz="1800" b="0" i="0" u="none" strike="noStrike" cap="none" normalizeH="0" baseline="0">
                <a:ln>
                  <a:noFill/>
                </a:ln>
                <a:solidFill>
                  <a:schemeClr val="tx1"/>
                </a:solidFill>
                <a:effectLst/>
                <a:latin typeface="Arial" panose="020B0604020202020204" pitchFamily="34" charset="0"/>
              </a:rPr>
            </a:br>
            <a:endParaRPr kumimoji="0" lang="tr-TR" altLang="tr-T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15386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12FCB55E-59A0-A24E-82CA-C867595835BD}"/>
              </a:ext>
            </a:extLst>
          </p:cNvPr>
          <p:cNvSpPr>
            <a:spLocks noGrp="1"/>
          </p:cNvSpPr>
          <p:nvPr>
            <p:ph type="title"/>
          </p:nvPr>
        </p:nvSpPr>
        <p:spPr>
          <a:xfrm>
            <a:off x="1328737" y="786810"/>
            <a:ext cx="10297647" cy="841990"/>
          </a:xfrm>
        </p:spPr>
        <p:txBody>
          <a:bodyPr>
            <a:noAutofit/>
          </a:bodyPr>
          <a:lstStyle/>
          <a:p>
            <a:r>
              <a:rPr lang="tr-TR" sz="3400" dirty="0">
                <a:latin typeface="Raleway" panose="020B0503030101060003" pitchFamily="34" charset="77"/>
              </a:rPr>
              <a:t>GEREKSİNİM ANALİZİ VE VARLIK BAĞINTI DİYAGRAMI</a:t>
            </a:r>
            <a:endParaRPr lang="en-US" sz="3400" dirty="0">
              <a:latin typeface="Montserrat" pitchFamily="2" charset="77"/>
            </a:endParaRPr>
          </a:p>
        </p:txBody>
      </p:sp>
      <p:sp>
        <p:nvSpPr>
          <p:cNvPr id="21" name="Text Placeholder 20">
            <a:extLst>
              <a:ext uri="{FF2B5EF4-FFF2-40B4-BE49-F238E27FC236}">
                <a16:creationId xmlns:a16="http://schemas.microsoft.com/office/drawing/2014/main" id="{AE6AE7FB-4892-5B4E-A7DB-B0F56C1C98F7}"/>
              </a:ext>
            </a:extLst>
          </p:cNvPr>
          <p:cNvSpPr>
            <a:spLocks noGrp="1"/>
          </p:cNvSpPr>
          <p:nvPr>
            <p:ph type="body" sz="quarter" idx="12"/>
          </p:nvPr>
        </p:nvSpPr>
        <p:spPr>
          <a:xfrm>
            <a:off x="1328736" y="1818001"/>
            <a:ext cx="6135416" cy="602887"/>
          </a:xfrm>
        </p:spPr>
        <p:txBody>
          <a:bodyPr anchor="t"/>
          <a:lstStyle/>
          <a:p>
            <a:r>
              <a:rPr lang="tr-TR" dirty="0">
                <a:solidFill>
                  <a:schemeClr val="tx2">
                    <a:satMod val="130000"/>
                  </a:schemeClr>
                </a:solidFill>
              </a:rPr>
              <a:t>GEREKSİNİM ANALİZİ -&gt; 1 Gereksinim Belirlenmesi</a:t>
            </a:r>
          </a:p>
        </p:txBody>
      </p:sp>
      <p:sp>
        <p:nvSpPr>
          <p:cNvPr id="11" name="Text Placeholder 10">
            <a:extLst>
              <a:ext uri="{FF2B5EF4-FFF2-40B4-BE49-F238E27FC236}">
                <a16:creationId xmlns:a16="http://schemas.microsoft.com/office/drawing/2014/main" id="{2DDA8123-7ECD-2A44-A629-7F2DB0D01D34}"/>
              </a:ext>
            </a:extLst>
          </p:cNvPr>
          <p:cNvSpPr>
            <a:spLocks noGrp="1"/>
          </p:cNvSpPr>
          <p:nvPr>
            <p:ph type="body" sz="quarter" idx="11"/>
          </p:nvPr>
        </p:nvSpPr>
        <p:spPr>
          <a:xfrm>
            <a:off x="5885886" y="2181448"/>
            <a:ext cx="5970754" cy="3866326"/>
          </a:xfrm>
        </p:spPr>
        <p:txBody>
          <a:bodyPr>
            <a:noAutofit/>
          </a:bodyPr>
          <a:lstStyle/>
          <a:p>
            <a:r>
              <a:rPr lang="tr-TR" altLang="tr-TR" dirty="0"/>
              <a:t>Geliştirilmek istenen sistemin tam ve doğru tanımının yapılması.</a:t>
            </a:r>
          </a:p>
          <a:p>
            <a:r>
              <a:rPr lang="tr-TR" altLang="tr-TR" dirty="0"/>
              <a:t>Nasıl?</a:t>
            </a:r>
          </a:p>
          <a:p>
            <a:pPr lvl="1"/>
            <a:r>
              <a:rPr lang="tr-TR" altLang="tr-TR" sz="1600" dirty="0"/>
              <a:t>Sistemin kullanıcı kitlesinin tanımlanması</a:t>
            </a:r>
          </a:p>
          <a:p>
            <a:pPr lvl="1"/>
            <a:r>
              <a:rPr lang="tr-TR" altLang="tr-TR" sz="1600" dirty="0"/>
              <a:t>Kullanıcı gereksinimlerinin belirlenmesi</a:t>
            </a:r>
          </a:p>
          <a:p>
            <a:pPr marL="0" indent="0">
              <a:buNone/>
            </a:pPr>
            <a:endParaRPr lang="tr-TR" altLang="tr-TR" dirty="0"/>
          </a:p>
        </p:txBody>
      </p:sp>
      <p:graphicFrame>
        <p:nvGraphicFramePr>
          <p:cNvPr id="7" name="İçerik Yer Tutucusu 3">
            <a:extLst>
              <a:ext uri="{FF2B5EF4-FFF2-40B4-BE49-F238E27FC236}">
                <a16:creationId xmlns:a16="http://schemas.microsoft.com/office/drawing/2014/main" id="{73342FA7-C34B-5E4F-8723-B75626BFBEA7}"/>
              </a:ext>
            </a:extLst>
          </p:cNvPr>
          <p:cNvGraphicFramePr>
            <a:graphicFrameLocks/>
          </p:cNvGraphicFramePr>
          <p:nvPr/>
        </p:nvGraphicFramePr>
        <p:xfrm>
          <a:off x="695400" y="2200629"/>
          <a:ext cx="5271320" cy="35745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Yuvarlatılmış Dikdörtgen 2">
            <a:extLst>
              <a:ext uri="{FF2B5EF4-FFF2-40B4-BE49-F238E27FC236}">
                <a16:creationId xmlns:a16="http://schemas.microsoft.com/office/drawing/2014/main" id="{78154FC1-7E88-5047-936B-DE2A3CD00462}"/>
              </a:ext>
            </a:extLst>
          </p:cNvPr>
          <p:cNvSpPr/>
          <p:nvPr/>
        </p:nvSpPr>
        <p:spPr>
          <a:xfrm>
            <a:off x="1199456" y="2111746"/>
            <a:ext cx="1362205" cy="1029222"/>
          </a:xfrm>
          <a:prstGeom prst="round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rgbClr val="FF0000"/>
              </a:solidFill>
            </a:endParaRPr>
          </a:p>
        </p:txBody>
      </p:sp>
    </p:spTree>
    <p:extLst>
      <p:ext uri="{BB962C8B-B14F-4D97-AF65-F5344CB8AC3E}">
        <p14:creationId xmlns:p14="http://schemas.microsoft.com/office/powerpoint/2010/main" val="15320896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12FCB55E-59A0-A24E-82CA-C867595835BD}"/>
              </a:ext>
            </a:extLst>
          </p:cNvPr>
          <p:cNvSpPr>
            <a:spLocks noGrp="1"/>
          </p:cNvSpPr>
          <p:nvPr>
            <p:ph type="title"/>
          </p:nvPr>
        </p:nvSpPr>
        <p:spPr>
          <a:xfrm>
            <a:off x="1328737" y="836712"/>
            <a:ext cx="9951839" cy="576064"/>
          </a:xfrm>
        </p:spPr>
        <p:txBody>
          <a:bodyPr>
            <a:noAutofit/>
          </a:bodyPr>
          <a:lstStyle/>
          <a:p>
            <a:r>
              <a:rPr lang="tr-TR" sz="3300" dirty="0">
                <a:latin typeface="Raleway" panose="020B0503030101060003" pitchFamily="34" charset="77"/>
              </a:rPr>
              <a:t>VERİ TABANI VE NORMALİZASYON TEKNİKLERİ</a:t>
            </a:r>
          </a:p>
        </p:txBody>
      </p:sp>
      <p:sp>
        <p:nvSpPr>
          <p:cNvPr id="21" name="Text Placeholder 20">
            <a:extLst>
              <a:ext uri="{FF2B5EF4-FFF2-40B4-BE49-F238E27FC236}">
                <a16:creationId xmlns:a16="http://schemas.microsoft.com/office/drawing/2014/main" id="{AE6AE7FB-4892-5B4E-A7DB-B0F56C1C98F7}"/>
              </a:ext>
            </a:extLst>
          </p:cNvPr>
          <p:cNvSpPr>
            <a:spLocks noGrp="1"/>
          </p:cNvSpPr>
          <p:nvPr>
            <p:ph type="body" sz="quarter" idx="12"/>
          </p:nvPr>
        </p:nvSpPr>
        <p:spPr>
          <a:xfrm>
            <a:off x="1328738" y="1556791"/>
            <a:ext cx="8511678" cy="288032"/>
          </a:xfrm>
        </p:spPr>
        <p:txBody>
          <a:bodyPr anchor="t">
            <a:normAutofit/>
          </a:bodyPr>
          <a:lstStyle/>
          <a:p>
            <a:r>
              <a:rPr lang="tr-TR" b="1" dirty="0"/>
              <a:t>3NF (3. Normal Form)</a:t>
            </a:r>
          </a:p>
        </p:txBody>
      </p:sp>
      <p:sp>
        <p:nvSpPr>
          <p:cNvPr id="11" name="Text Placeholder 10">
            <a:extLst>
              <a:ext uri="{FF2B5EF4-FFF2-40B4-BE49-F238E27FC236}">
                <a16:creationId xmlns:a16="http://schemas.microsoft.com/office/drawing/2014/main" id="{2DDA8123-7ECD-2A44-A629-7F2DB0D01D34}"/>
              </a:ext>
            </a:extLst>
          </p:cNvPr>
          <p:cNvSpPr>
            <a:spLocks noGrp="1"/>
          </p:cNvSpPr>
          <p:nvPr>
            <p:ph type="body" sz="quarter" idx="11"/>
          </p:nvPr>
        </p:nvSpPr>
        <p:spPr>
          <a:xfrm>
            <a:off x="1328738" y="1988840"/>
            <a:ext cx="1814934" cy="576064"/>
          </a:xfrm>
        </p:spPr>
        <p:txBody>
          <a:bodyPr>
            <a:noAutofit/>
          </a:bodyPr>
          <a:lstStyle/>
          <a:p>
            <a:pPr marL="0" indent="0">
              <a:buNone/>
            </a:pPr>
            <a:r>
              <a:rPr lang="tr-TR" b="1" dirty="0"/>
              <a:t>Ana Tablo</a:t>
            </a:r>
          </a:p>
        </p:txBody>
      </p:sp>
      <p:graphicFrame>
        <p:nvGraphicFramePr>
          <p:cNvPr id="2" name="Table 1">
            <a:extLst>
              <a:ext uri="{FF2B5EF4-FFF2-40B4-BE49-F238E27FC236}">
                <a16:creationId xmlns:a16="http://schemas.microsoft.com/office/drawing/2014/main" id="{13EC1B9D-6E96-C64B-B961-5B6DAC4AE8D8}"/>
              </a:ext>
            </a:extLst>
          </p:cNvPr>
          <p:cNvGraphicFramePr>
            <a:graphicFrameLocks noGrp="1"/>
          </p:cNvGraphicFramePr>
          <p:nvPr>
            <p:extLst>
              <p:ext uri="{D42A27DB-BD31-4B8C-83A1-F6EECF244321}">
                <p14:modId xmlns:p14="http://schemas.microsoft.com/office/powerpoint/2010/main" val="2237976589"/>
              </p:ext>
            </p:extLst>
          </p:nvPr>
        </p:nvGraphicFramePr>
        <p:xfrm>
          <a:off x="1328737" y="2492896"/>
          <a:ext cx="1814935" cy="1108710"/>
        </p:xfrm>
        <a:graphic>
          <a:graphicData uri="http://schemas.openxmlformats.org/drawingml/2006/table">
            <a:tbl>
              <a:tblPr/>
              <a:tblGrid>
                <a:gridCol w="265162">
                  <a:extLst>
                    <a:ext uri="{9D8B030D-6E8A-4147-A177-3AD203B41FA5}">
                      <a16:colId xmlns:a16="http://schemas.microsoft.com/office/drawing/2014/main" val="911308974"/>
                    </a:ext>
                  </a:extLst>
                </a:gridCol>
                <a:gridCol w="757685">
                  <a:extLst>
                    <a:ext uri="{9D8B030D-6E8A-4147-A177-3AD203B41FA5}">
                      <a16:colId xmlns:a16="http://schemas.microsoft.com/office/drawing/2014/main" val="2210759821"/>
                    </a:ext>
                  </a:extLst>
                </a:gridCol>
                <a:gridCol w="792088">
                  <a:extLst>
                    <a:ext uri="{9D8B030D-6E8A-4147-A177-3AD203B41FA5}">
                      <a16:colId xmlns:a16="http://schemas.microsoft.com/office/drawing/2014/main" val="3523975761"/>
                    </a:ext>
                  </a:extLst>
                </a:gridCol>
              </a:tblGrid>
              <a:tr h="0">
                <a:tc>
                  <a:txBody>
                    <a:bodyPr/>
                    <a:lstStyle/>
                    <a:p>
                      <a:pPr algn="l" fontAlgn="t"/>
                      <a:r>
                        <a:rPr lang="tr-TR" b="1" dirty="0" err="1">
                          <a:effectLst/>
                        </a:rPr>
                        <a:t>Id</a:t>
                      </a:r>
                      <a:endParaRPr lang="tr-TR" b="1" dirty="0">
                        <a:effectLst/>
                      </a:endParaRP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tr-TR" b="1" dirty="0" err="1">
                          <a:effectLst/>
                        </a:rPr>
                        <a:t>Çalişan</a:t>
                      </a:r>
                      <a:endParaRPr lang="tr-TR" b="1" dirty="0">
                        <a:effectLst/>
                      </a:endParaRP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tr-TR" b="1" dirty="0" err="1">
                          <a:effectLst/>
                        </a:rPr>
                        <a:t>Soyad</a:t>
                      </a:r>
                      <a:endParaRPr lang="tr-TR" b="1" dirty="0">
                        <a:effectLst/>
                      </a:endParaRP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3330279967"/>
                  </a:ext>
                </a:extLst>
              </a:tr>
              <a:tr h="0">
                <a:tc>
                  <a:txBody>
                    <a:bodyPr/>
                    <a:lstStyle/>
                    <a:p>
                      <a:pPr fontAlgn="t"/>
                      <a:r>
                        <a:rPr lang="tr-TR">
                          <a:effectLst/>
                        </a:rPr>
                        <a:t>1</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Orçun</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Yılmaz</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401891830"/>
                  </a:ext>
                </a:extLst>
              </a:tr>
              <a:tr h="0">
                <a:tc>
                  <a:txBody>
                    <a:bodyPr/>
                    <a:lstStyle/>
                    <a:p>
                      <a:pPr fontAlgn="t"/>
                      <a:r>
                        <a:rPr lang="tr-TR">
                          <a:effectLst/>
                        </a:rPr>
                        <a:t>2</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Metin</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dirty="0">
                          <a:effectLst/>
                        </a:rPr>
                        <a:t>Seyyar</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4215894063"/>
                  </a:ext>
                </a:extLst>
              </a:tr>
            </a:tbl>
          </a:graphicData>
        </a:graphic>
      </p:graphicFrame>
      <p:graphicFrame>
        <p:nvGraphicFramePr>
          <p:cNvPr id="4" name="Table 3">
            <a:extLst>
              <a:ext uri="{FF2B5EF4-FFF2-40B4-BE49-F238E27FC236}">
                <a16:creationId xmlns:a16="http://schemas.microsoft.com/office/drawing/2014/main" id="{AFAF607E-EF03-5642-A781-715461C314FF}"/>
              </a:ext>
            </a:extLst>
          </p:cNvPr>
          <p:cNvGraphicFramePr>
            <a:graphicFrameLocks noGrp="1"/>
          </p:cNvGraphicFramePr>
          <p:nvPr>
            <p:extLst>
              <p:ext uri="{D42A27DB-BD31-4B8C-83A1-F6EECF244321}">
                <p14:modId xmlns:p14="http://schemas.microsoft.com/office/powerpoint/2010/main" val="184244949"/>
              </p:ext>
            </p:extLst>
          </p:nvPr>
        </p:nvGraphicFramePr>
        <p:xfrm>
          <a:off x="3287688" y="2492896"/>
          <a:ext cx="1944216" cy="3695700"/>
        </p:xfrm>
        <a:graphic>
          <a:graphicData uri="http://schemas.openxmlformats.org/drawingml/2006/table">
            <a:tbl>
              <a:tblPr/>
              <a:tblGrid>
                <a:gridCol w="466612">
                  <a:extLst>
                    <a:ext uri="{9D8B030D-6E8A-4147-A177-3AD203B41FA5}">
                      <a16:colId xmlns:a16="http://schemas.microsoft.com/office/drawing/2014/main" val="4122215644"/>
                    </a:ext>
                  </a:extLst>
                </a:gridCol>
                <a:gridCol w="388843">
                  <a:extLst>
                    <a:ext uri="{9D8B030D-6E8A-4147-A177-3AD203B41FA5}">
                      <a16:colId xmlns:a16="http://schemas.microsoft.com/office/drawing/2014/main" val="1350120066"/>
                    </a:ext>
                  </a:extLst>
                </a:gridCol>
                <a:gridCol w="1088761">
                  <a:extLst>
                    <a:ext uri="{9D8B030D-6E8A-4147-A177-3AD203B41FA5}">
                      <a16:colId xmlns:a16="http://schemas.microsoft.com/office/drawing/2014/main" val="4049351162"/>
                    </a:ext>
                  </a:extLst>
                </a:gridCol>
              </a:tblGrid>
              <a:tr h="0">
                <a:tc>
                  <a:txBody>
                    <a:bodyPr/>
                    <a:lstStyle/>
                    <a:p>
                      <a:pPr algn="l" fontAlgn="t"/>
                      <a:r>
                        <a:rPr lang="tr-TR" b="1" dirty="0" err="1">
                          <a:effectLst/>
                        </a:rPr>
                        <a:t>Cid</a:t>
                      </a:r>
                      <a:endParaRPr lang="tr-TR" b="1" dirty="0">
                        <a:effectLst/>
                      </a:endParaRP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tr-TR" b="1" dirty="0" err="1">
                          <a:effectLst/>
                        </a:rPr>
                        <a:t>Sid</a:t>
                      </a:r>
                      <a:endParaRPr lang="tr-TR" b="1" dirty="0">
                        <a:effectLst/>
                      </a:endParaRP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tr-TR" b="1" dirty="0">
                          <a:effectLst/>
                        </a:rPr>
                        <a:t>Semt</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2570530387"/>
                  </a:ext>
                </a:extLst>
              </a:tr>
              <a:tr h="0">
                <a:tc>
                  <a:txBody>
                    <a:bodyPr/>
                    <a:lstStyle/>
                    <a:p>
                      <a:pPr fontAlgn="t"/>
                      <a:r>
                        <a:rPr lang="tr-TR">
                          <a:effectLst/>
                        </a:rPr>
                        <a:t>1</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1</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Levent</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943562266"/>
                  </a:ext>
                </a:extLst>
              </a:tr>
              <a:tr h="0">
                <a:tc>
                  <a:txBody>
                    <a:bodyPr/>
                    <a:lstStyle/>
                    <a:p>
                      <a:pPr fontAlgn="t"/>
                      <a:r>
                        <a:rPr lang="tr-TR">
                          <a:effectLst/>
                        </a:rPr>
                        <a:t>1</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1</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Etiler</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4250573975"/>
                  </a:ext>
                </a:extLst>
              </a:tr>
              <a:tr h="0">
                <a:tc>
                  <a:txBody>
                    <a:bodyPr/>
                    <a:lstStyle/>
                    <a:p>
                      <a:pPr fontAlgn="t"/>
                      <a:r>
                        <a:rPr lang="tr-TR">
                          <a:effectLst/>
                        </a:rPr>
                        <a:t>1</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1</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Ulus</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103682099"/>
                  </a:ext>
                </a:extLst>
              </a:tr>
              <a:tr h="0">
                <a:tc>
                  <a:txBody>
                    <a:bodyPr/>
                    <a:lstStyle/>
                    <a:p>
                      <a:pPr fontAlgn="t"/>
                      <a:r>
                        <a:rPr lang="tr-TR">
                          <a:effectLst/>
                        </a:rPr>
                        <a:t>2</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2</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Bakırköy</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761453766"/>
                  </a:ext>
                </a:extLst>
              </a:tr>
              <a:tr h="0">
                <a:tc>
                  <a:txBody>
                    <a:bodyPr/>
                    <a:lstStyle/>
                    <a:p>
                      <a:pPr fontAlgn="t"/>
                      <a:r>
                        <a:rPr lang="tr-TR">
                          <a:effectLst/>
                        </a:rPr>
                        <a:t>2</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2</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Ataköy</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197891254"/>
                  </a:ext>
                </a:extLst>
              </a:tr>
              <a:tr h="0">
                <a:tc>
                  <a:txBody>
                    <a:bodyPr/>
                    <a:lstStyle/>
                    <a:p>
                      <a:pPr fontAlgn="t"/>
                      <a:r>
                        <a:rPr lang="tr-TR">
                          <a:effectLst/>
                        </a:rPr>
                        <a:t>2</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2</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Yeşilköy</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419049232"/>
                  </a:ext>
                </a:extLst>
              </a:tr>
              <a:tr h="0">
                <a:tc>
                  <a:txBody>
                    <a:bodyPr/>
                    <a:lstStyle/>
                    <a:p>
                      <a:pPr fontAlgn="t"/>
                      <a:r>
                        <a:rPr lang="tr-TR">
                          <a:effectLst/>
                        </a:rPr>
                        <a:t>2</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3</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Kandilli</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9175132"/>
                  </a:ext>
                </a:extLst>
              </a:tr>
              <a:tr h="0">
                <a:tc>
                  <a:txBody>
                    <a:bodyPr/>
                    <a:lstStyle/>
                    <a:p>
                      <a:pPr fontAlgn="t"/>
                      <a:r>
                        <a:rPr lang="tr-TR">
                          <a:effectLst/>
                        </a:rPr>
                        <a:t>2</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3</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Beylerbeyi</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882064526"/>
                  </a:ext>
                </a:extLst>
              </a:tr>
              <a:tr h="0">
                <a:tc>
                  <a:txBody>
                    <a:bodyPr/>
                    <a:lstStyle/>
                    <a:p>
                      <a:pPr fontAlgn="t"/>
                      <a:r>
                        <a:rPr lang="tr-TR">
                          <a:effectLst/>
                        </a:rPr>
                        <a:t>2</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3</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dirty="0">
                          <a:effectLst/>
                        </a:rPr>
                        <a:t>Kuzguncuk</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232914445"/>
                  </a:ext>
                </a:extLst>
              </a:tr>
            </a:tbl>
          </a:graphicData>
        </a:graphic>
      </p:graphicFrame>
      <p:sp>
        <p:nvSpPr>
          <p:cNvPr id="9" name="Text Placeholder 10">
            <a:extLst>
              <a:ext uri="{FF2B5EF4-FFF2-40B4-BE49-F238E27FC236}">
                <a16:creationId xmlns:a16="http://schemas.microsoft.com/office/drawing/2014/main" id="{84729399-64DE-9540-AA98-52651199D61D}"/>
              </a:ext>
            </a:extLst>
          </p:cNvPr>
          <p:cNvSpPr txBox="1">
            <a:spLocks/>
          </p:cNvSpPr>
          <p:nvPr/>
        </p:nvSpPr>
        <p:spPr>
          <a:xfrm>
            <a:off x="3287688" y="1988838"/>
            <a:ext cx="1814934" cy="427964"/>
          </a:xfrm>
          <a:prstGeom prst="rect">
            <a:avLst/>
          </a:prstGeom>
        </p:spPr>
        <p:txBody>
          <a:bodyPr vert="horz" lIns="0" tIns="45720" rIns="91440" bIns="45720" rtlCol="0">
            <a:noAutofit/>
          </a:bodyPr>
          <a:lstStyle>
            <a:lvl1pPr marL="228600" indent="-228600" algn="l" defTabSz="914400" rtl="0" eaLnBrk="1" latinLnBrk="0" hangingPunct="1">
              <a:lnSpc>
                <a:spcPct val="150000"/>
              </a:lnSpc>
              <a:spcBef>
                <a:spcPts val="1000"/>
              </a:spcBef>
              <a:buFont typeface="Arial" panose="020B0604020202020204" pitchFamily="34" charset="0"/>
              <a:buChar char="•"/>
              <a:defRPr sz="1600" b="0" i="0" kern="1200" spc="0">
                <a:solidFill>
                  <a:schemeClr val="tx2"/>
                </a:solidFill>
                <a:latin typeface="Raleway" panose="020B0503030101060003" pitchFamily="34" charset="77"/>
                <a:ea typeface="+mn-ea"/>
                <a:cs typeface="Gill Sans Light" panose="020B0302020104020203"/>
              </a:defRPr>
            </a:lvl1pPr>
            <a:lvl2pPr marL="6858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solidFill>
                <a:latin typeface="Raleway" panose="020B0503030101060003" pitchFamily="34" charset="77"/>
                <a:ea typeface="+mn-ea"/>
                <a:cs typeface="Gill Sans Light" panose="020B0302020104020203"/>
              </a:defRPr>
            </a:lvl2pPr>
            <a:lvl3pPr marL="1143000" indent="-228600" algn="l" defTabSz="914400" rtl="0" eaLnBrk="1" latinLnBrk="0" hangingPunct="1">
              <a:lnSpc>
                <a:spcPct val="150000"/>
              </a:lnSpc>
              <a:spcBef>
                <a:spcPts val="500"/>
              </a:spcBef>
              <a:buFont typeface="Arial" panose="020B0604020202020204" pitchFamily="34" charset="0"/>
              <a:buChar char="•"/>
              <a:defRPr sz="1200" b="0" i="0" kern="1200" spc="0">
                <a:solidFill>
                  <a:schemeClr val="tx2"/>
                </a:solidFill>
                <a:latin typeface="Raleway" panose="020B0503030101060003" pitchFamily="34" charset="77"/>
                <a:ea typeface="+mn-ea"/>
                <a:cs typeface="Gill Sans Light" panose="020B0302020104020203"/>
              </a:defRPr>
            </a:lvl3pPr>
            <a:lvl4pPr marL="1600200" indent="-228600" algn="l" defTabSz="914400" rtl="0" eaLnBrk="1" latinLnBrk="0" hangingPunct="1">
              <a:lnSpc>
                <a:spcPct val="150000"/>
              </a:lnSpc>
              <a:spcBef>
                <a:spcPts val="500"/>
              </a:spcBef>
              <a:buFont typeface="Arial" panose="020B0604020202020204" pitchFamily="34" charset="0"/>
              <a:buChar char="•"/>
              <a:defRPr sz="1100" b="0" i="0" kern="1200" spc="0">
                <a:solidFill>
                  <a:schemeClr val="tx2"/>
                </a:solidFill>
                <a:latin typeface="Raleway" panose="020B0503030101060003" pitchFamily="34" charset="77"/>
                <a:ea typeface="+mn-ea"/>
                <a:cs typeface="Gill Sans Light" panose="020B0302020104020203"/>
              </a:defRPr>
            </a:lvl4pPr>
            <a:lvl5pPr marL="2057400" indent="-228600" algn="l" defTabSz="914400" rtl="0" eaLnBrk="1" latinLnBrk="0" hangingPunct="1">
              <a:lnSpc>
                <a:spcPct val="150000"/>
              </a:lnSpc>
              <a:spcBef>
                <a:spcPts val="500"/>
              </a:spcBef>
              <a:buFont typeface="Arial" panose="020B0604020202020204" pitchFamily="34" charset="0"/>
              <a:buChar char="•"/>
              <a:defRPr sz="1100" b="0" i="0" kern="1200" spc="0">
                <a:solidFill>
                  <a:schemeClr val="tx2"/>
                </a:solidFill>
                <a:latin typeface="Raleway" panose="020B0503030101060003" pitchFamily="34" charset="77"/>
                <a:ea typeface="+mn-ea"/>
                <a:cs typeface="Gill Sans Light" panose="020B0302020104020203"/>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b="1" dirty="0"/>
              <a:t>Servis Tablosu</a:t>
            </a:r>
          </a:p>
        </p:txBody>
      </p:sp>
      <p:graphicFrame>
        <p:nvGraphicFramePr>
          <p:cNvPr id="5" name="Table 4">
            <a:extLst>
              <a:ext uri="{FF2B5EF4-FFF2-40B4-BE49-F238E27FC236}">
                <a16:creationId xmlns:a16="http://schemas.microsoft.com/office/drawing/2014/main" id="{91FC1470-FC5E-4B4B-83D5-E427D75D4822}"/>
              </a:ext>
            </a:extLst>
          </p:cNvPr>
          <p:cNvGraphicFramePr>
            <a:graphicFrameLocks noGrp="1"/>
          </p:cNvGraphicFramePr>
          <p:nvPr>
            <p:extLst>
              <p:ext uri="{D42A27DB-BD31-4B8C-83A1-F6EECF244321}">
                <p14:modId xmlns:p14="http://schemas.microsoft.com/office/powerpoint/2010/main" val="785183134"/>
              </p:ext>
            </p:extLst>
          </p:nvPr>
        </p:nvGraphicFramePr>
        <p:xfrm>
          <a:off x="5375920" y="2492896"/>
          <a:ext cx="2016286" cy="1478280"/>
        </p:xfrm>
        <a:graphic>
          <a:graphicData uri="http://schemas.openxmlformats.org/drawingml/2006/table">
            <a:tbl>
              <a:tblPr/>
              <a:tblGrid>
                <a:gridCol w="432110">
                  <a:extLst>
                    <a:ext uri="{9D8B030D-6E8A-4147-A177-3AD203B41FA5}">
                      <a16:colId xmlns:a16="http://schemas.microsoft.com/office/drawing/2014/main" val="2088563329"/>
                    </a:ext>
                  </a:extLst>
                </a:gridCol>
                <a:gridCol w="864096">
                  <a:extLst>
                    <a:ext uri="{9D8B030D-6E8A-4147-A177-3AD203B41FA5}">
                      <a16:colId xmlns:a16="http://schemas.microsoft.com/office/drawing/2014/main" val="3868859105"/>
                    </a:ext>
                  </a:extLst>
                </a:gridCol>
                <a:gridCol w="720080">
                  <a:extLst>
                    <a:ext uri="{9D8B030D-6E8A-4147-A177-3AD203B41FA5}">
                      <a16:colId xmlns:a16="http://schemas.microsoft.com/office/drawing/2014/main" val="1584653772"/>
                    </a:ext>
                  </a:extLst>
                </a:gridCol>
              </a:tblGrid>
              <a:tr h="0">
                <a:tc>
                  <a:txBody>
                    <a:bodyPr/>
                    <a:lstStyle/>
                    <a:p>
                      <a:pPr algn="l" fontAlgn="t"/>
                      <a:r>
                        <a:rPr lang="tr-TR" b="1" dirty="0" err="1">
                          <a:effectLst/>
                        </a:rPr>
                        <a:t>Sid</a:t>
                      </a:r>
                      <a:endParaRPr lang="tr-TR" b="1" dirty="0">
                        <a:effectLst/>
                      </a:endParaRP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tr-TR" b="1" dirty="0">
                          <a:effectLst/>
                        </a:rPr>
                        <a:t>Şoför</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tr-TR" b="1" dirty="0">
                          <a:effectLst/>
                        </a:rPr>
                        <a:t>Araç</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3581615049"/>
                  </a:ext>
                </a:extLst>
              </a:tr>
              <a:tr h="0">
                <a:tc>
                  <a:txBody>
                    <a:bodyPr/>
                    <a:lstStyle/>
                    <a:p>
                      <a:pPr fontAlgn="t"/>
                      <a:r>
                        <a:rPr lang="tr-TR" dirty="0">
                          <a:effectLst/>
                        </a:rPr>
                        <a:t>1</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Ahmet</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Toyota</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938503866"/>
                  </a:ext>
                </a:extLst>
              </a:tr>
              <a:tr h="0">
                <a:tc>
                  <a:txBody>
                    <a:bodyPr/>
                    <a:lstStyle/>
                    <a:p>
                      <a:pPr fontAlgn="t"/>
                      <a:r>
                        <a:rPr lang="tr-TR">
                          <a:effectLst/>
                        </a:rPr>
                        <a:t>2</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Mehmet</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Honda</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3693044534"/>
                  </a:ext>
                </a:extLst>
              </a:tr>
              <a:tr h="0">
                <a:tc>
                  <a:txBody>
                    <a:bodyPr/>
                    <a:lstStyle/>
                    <a:p>
                      <a:pPr fontAlgn="t"/>
                      <a:r>
                        <a:rPr lang="tr-TR">
                          <a:effectLst/>
                        </a:rPr>
                        <a:t>3</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5F5F5"/>
                    </a:solidFill>
                  </a:tcPr>
                </a:tc>
                <a:tc>
                  <a:txBody>
                    <a:bodyPr/>
                    <a:lstStyle/>
                    <a:p>
                      <a:pPr fontAlgn="t"/>
                      <a:r>
                        <a:rPr lang="tr-TR">
                          <a:effectLst/>
                        </a:rPr>
                        <a:t>Tolga</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5F5F5"/>
                    </a:solidFill>
                  </a:tcPr>
                </a:tc>
                <a:tc>
                  <a:txBody>
                    <a:bodyPr/>
                    <a:lstStyle/>
                    <a:p>
                      <a:pPr fontAlgn="t"/>
                      <a:r>
                        <a:rPr lang="tr-TR" dirty="0">
                          <a:effectLst/>
                        </a:rPr>
                        <a:t>Ford</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5F5F5"/>
                    </a:solidFill>
                  </a:tcPr>
                </a:tc>
                <a:extLst>
                  <a:ext uri="{0D108BD9-81ED-4DB2-BD59-A6C34878D82A}">
                    <a16:rowId xmlns:a16="http://schemas.microsoft.com/office/drawing/2014/main" val="724762882"/>
                  </a:ext>
                </a:extLst>
              </a:tr>
            </a:tbl>
          </a:graphicData>
        </a:graphic>
      </p:graphicFrame>
      <p:sp>
        <p:nvSpPr>
          <p:cNvPr id="12" name="Text Placeholder 10">
            <a:extLst>
              <a:ext uri="{FF2B5EF4-FFF2-40B4-BE49-F238E27FC236}">
                <a16:creationId xmlns:a16="http://schemas.microsoft.com/office/drawing/2014/main" id="{BC91EBF2-934A-C544-984F-9FA330F2335E}"/>
              </a:ext>
            </a:extLst>
          </p:cNvPr>
          <p:cNvSpPr txBox="1">
            <a:spLocks/>
          </p:cNvSpPr>
          <p:nvPr/>
        </p:nvSpPr>
        <p:spPr>
          <a:xfrm>
            <a:off x="5375920" y="1948805"/>
            <a:ext cx="1814934" cy="427964"/>
          </a:xfrm>
          <a:prstGeom prst="rect">
            <a:avLst/>
          </a:prstGeom>
        </p:spPr>
        <p:txBody>
          <a:bodyPr vert="horz" lIns="0" tIns="45720" rIns="91440" bIns="45720" rtlCol="0">
            <a:noAutofit/>
          </a:bodyPr>
          <a:lstStyle>
            <a:lvl1pPr marL="228600" indent="-228600" algn="l" defTabSz="914400" rtl="0" eaLnBrk="1" latinLnBrk="0" hangingPunct="1">
              <a:lnSpc>
                <a:spcPct val="150000"/>
              </a:lnSpc>
              <a:spcBef>
                <a:spcPts val="1000"/>
              </a:spcBef>
              <a:buFont typeface="Arial" panose="020B0604020202020204" pitchFamily="34" charset="0"/>
              <a:buChar char="•"/>
              <a:defRPr sz="1600" b="0" i="0" kern="1200" spc="0">
                <a:solidFill>
                  <a:schemeClr val="tx2"/>
                </a:solidFill>
                <a:latin typeface="Raleway" panose="020B0503030101060003" pitchFamily="34" charset="77"/>
                <a:ea typeface="+mn-ea"/>
                <a:cs typeface="Gill Sans Light" panose="020B0302020104020203"/>
              </a:defRPr>
            </a:lvl1pPr>
            <a:lvl2pPr marL="6858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solidFill>
                <a:latin typeface="Raleway" panose="020B0503030101060003" pitchFamily="34" charset="77"/>
                <a:ea typeface="+mn-ea"/>
                <a:cs typeface="Gill Sans Light" panose="020B0302020104020203"/>
              </a:defRPr>
            </a:lvl2pPr>
            <a:lvl3pPr marL="1143000" indent="-228600" algn="l" defTabSz="914400" rtl="0" eaLnBrk="1" latinLnBrk="0" hangingPunct="1">
              <a:lnSpc>
                <a:spcPct val="150000"/>
              </a:lnSpc>
              <a:spcBef>
                <a:spcPts val="500"/>
              </a:spcBef>
              <a:buFont typeface="Arial" panose="020B0604020202020204" pitchFamily="34" charset="0"/>
              <a:buChar char="•"/>
              <a:defRPr sz="1200" b="0" i="0" kern="1200" spc="0">
                <a:solidFill>
                  <a:schemeClr val="tx2"/>
                </a:solidFill>
                <a:latin typeface="Raleway" panose="020B0503030101060003" pitchFamily="34" charset="77"/>
                <a:ea typeface="+mn-ea"/>
                <a:cs typeface="Gill Sans Light" panose="020B0302020104020203"/>
              </a:defRPr>
            </a:lvl3pPr>
            <a:lvl4pPr marL="1600200" indent="-228600" algn="l" defTabSz="914400" rtl="0" eaLnBrk="1" latinLnBrk="0" hangingPunct="1">
              <a:lnSpc>
                <a:spcPct val="150000"/>
              </a:lnSpc>
              <a:spcBef>
                <a:spcPts val="500"/>
              </a:spcBef>
              <a:buFont typeface="Arial" panose="020B0604020202020204" pitchFamily="34" charset="0"/>
              <a:buChar char="•"/>
              <a:defRPr sz="1100" b="0" i="0" kern="1200" spc="0">
                <a:solidFill>
                  <a:schemeClr val="tx2"/>
                </a:solidFill>
                <a:latin typeface="Raleway" panose="020B0503030101060003" pitchFamily="34" charset="77"/>
                <a:ea typeface="+mn-ea"/>
                <a:cs typeface="Gill Sans Light" panose="020B0302020104020203"/>
              </a:defRPr>
            </a:lvl4pPr>
            <a:lvl5pPr marL="2057400" indent="-228600" algn="l" defTabSz="914400" rtl="0" eaLnBrk="1" latinLnBrk="0" hangingPunct="1">
              <a:lnSpc>
                <a:spcPct val="150000"/>
              </a:lnSpc>
              <a:spcBef>
                <a:spcPts val="500"/>
              </a:spcBef>
              <a:buFont typeface="Arial" panose="020B0604020202020204" pitchFamily="34" charset="0"/>
              <a:buChar char="•"/>
              <a:defRPr sz="1100" b="0" i="0" kern="1200" spc="0">
                <a:solidFill>
                  <a:schemeClr val="tx2"/>
                </a:solidFill>
                <a:latin typeface="Raleway" panose="020B0503030101060003" pitchFamily="34" charset="77"/>
                <a:ea typeface="+mn-ea"/>
                <a:cs typeface="Gill Sans Light" panose="020B0302020104020203"/>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b="1" dirty="0"/>
              <a:t>Şoför Tablosu</a:t>
            </a:r>
          </a:p>
        </p:txBody>
      </p:sp>
      <p:sp>
        <p:nvSpPr>
          <p:cNvPr id="7" name="Rectangle 6">
            <a:extLst>
              <a:ext uri="{FF2B5EF4-FFF2-40B4-BE49-F238E27FC236}">
                <a16:creationId xmlns:a16="http://schemas.microsoft.com/office/drawing/2014/main" id="{405CB881-39D0-E541-B391-8D8CF77F0977}"/>
              </a:ext>
            </a:extLst>
          </p:cNvPr>
          <p:cNvSpPr/>
          <p:nvPr/>
        </p:nvSpPr>
        <p:spPr>
          <a:xfrm>
            <a:off x="7536222" y="2416802"/>
            <a:ext cx="4301701" cy="2634376"/>
          </a:xfrm>
          <a:prstGeom prst="rect">
            <a:avLst/>
          </a:prstGeom>
        </p:spPr>
        <p:txBody>
          <a:bodyPr wrap="square">
            <a:spAutoFit/>
          </a:bodyPr>
          <a:lstStyle/>
          <a:p>
            <a:pPr algn="just">
              <a:lnSpc>
                <a:spcPct val="150000"/>
              </a:lnSpc>
            </a:pPr>
            <a:r>
              <a:rPr lang="tr-TR" sz="1600" dirty="0">
                <a:solidFill>
                  <a:srgbClr val="333333"/>
                </a:solidFill>
                <a:latin typeface="Raleway" panose="020B0503030101060003" pitchFamily="34" charset="77"/>
              </a:rPr>
              <a:t>Öncelikle şoför tablosu adında yeni bir tablo oluşturduk. </a:t>
            </a:r>
          </a:p>
          <a:p>
            <a:pPr algn="just">
              <a:lnSpc>
                <a:spcPct val="150000"/>
              </a:lnSpc>
            </a:pPr>
            <a:endParaRPr lang="tr-TR" sz="1600" dirty="0">
              <a:solidFill>
                <a:srgbClr val="333333"/>
              </a:solidFill>
              <a:latin typeface="Raleway" panose="020B0503030101060003" pitchFamily="34" charset="77"/>
            </a:endParaRPr>
          </a:p>
          <a:p>
            <a:pPr algn="just">
              <a:lnSpc>
                <a:spcPct val="150000"/>
              </a:lnSpc>
            </a:pPr>
            <a:r>
              <a:rPr lang="tr-TR" sz="1600" dirty="0">
                <a:solidFill>
                  <a:srgbClr val="333333"/>
                </a:solidFill>
                <a:latin typeface="Raleway" panose="020B0503030101060003" pitchFamily="34" charset="77"/>
              </a:rPr>
              <a:t>Bu tabloda </a:t>
            </a:r>
            <a:r>
              <a:rPr lang="tr-TR" sz="1600" b="1" dirty="0" err="1">
                <a:solidFill>
                  <a:srgbClr val="333333"/>
                </a:solidFill>
                <a:latin typeface="Raleway" panose="020B0503030101060003" pitchFamily="34" charset="77"/>
              </a:rPr>
              <a:t>Sid</a:t>
            </a:r>
            <a:r>
              <a:rPr lang="tr-TR" sz="1600" b="1" dirty="0">
                <a:solidFill>
                  <a:srgbClr val="333333"/>
                </a:solidFill>
                <a:latin typeface="Raleway" panose="020B0503030101060003" pitchFamily="34" charset="77"/>
              </a:rPr>
              <a:t> (Şoför ID) </a:t>
            </a:r>
            <a:r>
              <a:rPr lang="tr-TR" sz="1600" dirty="0">
                <a:solidFill>
                  <a:srgbClr val="333333"/>
                </a:solidFill>
                <a:latin typeface="Raleway" panose="020B0503030101060003" pitchFamily="34" charset="77"/>
              </a:rPr>
              <a:t>adıyla bir eşsiz anahtar yarattık ve Servis tablomuzdaki </a:t>
            </a:r>
            <a:r>
              <a:rPr lang="tr-TR" sz="1600" dirty="0" err="1">
                <a:solidFill>
                  <a:srgbClr val="333333"/>
                </a:solidFill>
                <a:latin typeface="Raleway" panose="020B0503030101060003" pitchFamily="34" charset="77"/>
              </a:rPr>
              <a:t>Sid</a:t>
            </a:r>
            <a:r>
              <a:rPr lang="tr-TR" sz="1600" dirty="0">
                <a:solidFill>
                  <a:srgbClr val="333333"/>
                </a:solidFill>
                <a:latin typeface="Raleway" panose="020B0503030101060003" pitchFamily="34" charset="77"/>
              </a:rPr>
              <a:t> kolonundan bu eşsiz anahtara referans vererek </a:t>
            </a:r>
            <a:r>
              <a:rPr lang="tr-TR" sz="1600" b="1" dirty="0" err="1">
                <a:solidFill>
                  <a:srgbClr val="333333"/>
                </a:solidFill>
                <a:latin typeface="Raleway" panose="020B0503030101060003" pitchFamily="34" charset="77"/>
              </a:rPr>
              <a:t>foreign</a:t>
            </a:r>
            <a:r>
              <a:rPr lang="tr-TR" sz="1600" b="1" dirty="0">
                <a:solidFill>
                  <a:srgbClr val="333333"/>
                </a:solidFill>
                <a:latin typeface="Raleway" panose="020B0503030101060003" pitchFamily="34" charset="77"/>
              </a:rPr>
              <a:t> </a:t>
            </a:r>
            <a:r>
              <a:rPr lang="tr-TR" sz="1600" b="1" dirty="0" err="1">
                <a:solidFill>
                  <a:srgbClr val="333333"/>
                </a:solidFill>
                <a:latin typeface="Raleway" panose="020B0503030101060003" pitchFamily="34" charset="77"/>
              </a:rPr>
              <a:t>key</a:t>
            </a:r>
            <a:r>
              <a:rPr lang="tr-TR" sz="1600" b="1" dirty="0">
                <a:solidFill>
                  <a:srgbClr val="333333"/>
                </a:solidFill>
                <a:latin typeface="Raleway" panose="020B0503030101060003" pitchFamily="34" charset="77"/>
              </a:rPr>
              <a:t> </a:t>
            </a:r>
            <a:r>
              <a:rPr lang="tr-TR" sz="1600" dirty="0">
                <a:solidFill>
                  <a:srgbClr val="333333"/>
                </a:solidFill>
                <a:latin typeface="Raleway" panose="020B0503030101060003" pitchFamily="34" charset="77"/>
              </a:rPr>
              <a:t>oluşturduk.</a:t>
            </a:r>
            <a:endParaRPr lang="tr-TR" sz="1600" dirty="0">
              <a:latin typeface="Raleway" panose="020B0503030101060003" pitchFamily="34" charset="77"/>
            </a:endParaRPr>
          </a:p>
        </p:txBody>
      </p:sp>
      <p:sp>
        <p:nvSpPr>
          <p:cNvPr id="8" name="Rectangle 7">
            <a:extLst>
              <a:ext uri="{FF2B5EF4-FFF2-40B4-BE49-F238E27FC236}">
                <a16:creationId xmlns:a16="http://schemas.microsoft.com/office/drawing/2014/main" id="{08C208BF-C3BE-A34F-8A94-D17D6F8F225A}"/>
              </a:ext>
            </a:extLst>
          </p:cNvPr>
          <p:cNvSpPr/>
          <p:nvPr/>
        </p:nvSpPr>
        <p:spPr>
          <a:xfrm>
            <a:off x="5375920" y="5284603"/>
            <a:ext cx="6096000" cy="338554"/>
          </a:xfrm>
          <a:prstGeom prst="rect">
            <a:avLst/>
          </a:prstGeom>
        </p:spPr>
        <p:txBody>
          <a:bodyPr>
            <a:spAutoFit/>
          </a:bodyPr>
          <a:lstStyle/>
          <a:p>
            <a:r>
              <a:rPr lang="tr-TR" sz="1600" b="1" dirty="0">
                <a:solidFill>
                  <a:srgbClr val="333333"/>
                </a:solidFill>
                <a:latin typeface="Raleway" panose="020B0503030101060003" pitchFamily="34" charset="77"/>
              </a:rPr>
              <a:t>Tablolar 3NF Kuralına uygundur.</a:t>
            </a:r>
            <a:endParaRPr lang="tr-TR" sz="1600" b="1" dirty="0">
              <a:latin typeface="Raleway" panose="020B0503030101060003" pitchFamily="34" charset="77"/>
            </a:endParaRPr>
          </a:p>
        </p:txBody>
      </p:sp>
    </p:spTree>
    <p:extLst>
      <p:ext uri="{BB962C8B-B14F-4D97-AF65-F5344CB8AC3E}">
        <p14:creationId xmlns:p14="http://schemas.microsoft.com/office/powerpoint/2010/main" val="11263679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12FCB55E-59A0-A24E-82CA-C867595835BD}"/>
              </a:ext>
            </a:extLst>
          </p:cNvPr>
          <p:cNvSpPr>
            <a:spLocks noGrp="1"/>
          </p:cNvSpPr>
          <p:nvPr>
            <p:ph type="title"/>
          </p:nvPr>
        </p:nvSpPr>
        <p:spPr>
          <a:xfrm>
            <a:off x="1328737" y="836712"/>
            <a:ext cx="9951839" cy="576064"/>
          </a:xfrm>
        </p:spPr>
        <p:txBody>
          <a:bodyPr>
            <a:noAutofit/>
          </a:bodyPr>
          <a:lstStyle/>
          <a:p>
            <a:r>
              <a:rPr lang="tr-TR" sz="3300" dirty="0">
                <a:latin typeface="Raleway" panose="020B0503030101060003" pitchFamily="34" charset="77"/>
              </a:rPr>
              <a:t>VERİ TABANI VE NORMALİZASYON TEKNİKLERİ</a:t>
            </a:r>
          </a:p>
        </p:txBody>
      </p:sp>
      <p:sp>
        <p:nvSpPr>
          <p:cNvPr id="21" name="Text Placeholder 20">
            <a:extLst>
              <a:ext uri="{FF2B5EF4-FFF2-40B4-BE49-F238E27FC236}">
                <a16:creationId xmlns:a16="http://schemas.microsoft.com/office/drawing/2014/main" id="{AE6AE7FB-4892-5B4E-A7DB-B0F56C1C98F7}"/>
              </a:ext>
            </a:extLst>
          </p:cNvPr>
          <p:cNvSpPr>
            <a:spLocks noGrp="1"/>
          </p:cNvSpPr>
          <p:nvPr>
            <p:ph type="body" sz="quarter" idx="12"/>
          </p:nvPr>
        </p:nvSpPr>
        <p:spPr>
          <a:xfrm>
            <a:off x="1328738" y="1556791"/>
            <a:ext cx="8511678" cy="288032"/>
          </a:xfrm>
        </p:spPr>
        <p:txBody>
          <a:bodyPr anchor="t">
            <a:normAutofit/>
          </a:bodyPr>
          <a:lstStyle/>
          <a:p>
            <a:r>
              <a:rPr lang="tr-TR" b="1" dirty="0"/>
              <a:t>BCNF / 3.5NF (</a:t>
            </a:r>
            <a:r>
              <a:rPr lang="tr-TR" b="1" dirty="0" err="1"/>
              <a:t>Boyce-Codd</a:t>
            </a:r>
            <a:r>
              <a:rPr lang="tr-TR" b="1" dirty="0"/>
              <a:t> Normal Form)</a:t>
            </a:r>
          </a:p>
        </p:txBody>
      </p:sp>
      <p:sp>
        <p:nvSpPr>
          <p:cNvPr id="11" name="Text Placeholder 10">
            <a:extLst>
              <a:ext uri="{FF2B5EF4-FFF2-40B4-BE49-F238E27FC236}">
                <a16:creationId xmlns:a16="http://schemas.microsoft.com/office/drawing/2014/main" id="{2DDA8123-7ECD-2A44-A629-7F2DB0D01D34}"/>
              </a:ext>
            </a:extLst>
          </p:cNvPr>
          <p:cNvSpPr>
            <a:spLocks noGrp="1"/>
          </p:cNvSpPr>
          <p:nvPr>
            <p:ph type="body" sz="quarter" idx="11"/>
          </p:nvPr>
        </p:nvSpPr>
        <p:spPr>
          <a:xfrm>
            <a:off x="1328738" y="1988840"/>
            <a:ext cx="10095854" cy="3888432"/>
          </a:xfrm>
        </p:spPr>
        <p:txBody>
          <a:bodyPr>
            <a:noAutofit/>
          </a:bodyPr>
          <a:lstStyle/>
          <a:p>
            <a:pPr marL="0" indent="0" algn="just">
              <a:buNone/>
            </a:pPr>
            <a:r>
              <a:rPr lang="tr-TR" b="1" dirty="0" err="1"/>
              <a:t>Boyce-Cod</a:t>
            </a:r>
            <a:r>
              <a:rPr lang="tr-TR" b="1" dirty="0"/>
              <a:t> 3.5NF kuralı adı; </a:t>
            </a:r>
            <a:r>
              <a:rPr lang="tr-TR" dirty="0"/>
              <a:t>Amerikalı bir bilgisayar bilimcisi </a:t>
            </a:r>
            <a:r>
              <a:rPr lang="tr-TR" b="1" dirty="0" err="1"/>
              <a:t>Raymond</a:t>
            </a:r>
            <a:r>
              <a:rPr lang="tr-TR" b="1" dirty="0"/>
              <a:t> F. </a:t>
            </a:r>
            <a:r>
              <a:rPr lang="tr-TR" b="1" dirty="0" err="1"/>
              <a:t>Boyce</a:t>
            </a:r>
            <a:r>
              <a:rPr lang="tr-TR" dirty="0"/>
              <a:t> ve İngiliz bilgisayar bilimcisi Edgar F. </a:t>
            </a:r>
            <a:r>
              <a:rPr lang="tr-TR" dirty="0" err="1"/>
              <a:t>Codd</a:t>
            </a:r>
            <a:r>
              <a:rPr lang="tr-TR" dirty="0"/>
              <a:t> tarafından gelmektedir.							</a:t>
            </a:r>
            <a:br>
              <a:rPr lang="tr-TR" dirty="0"/>
            </a:br>
            <a:r>
              <a:rPr lang="tr-TR" dirty="0"/>
              <a:t>Bir veri tabanının 3.5NF olabilmesi için aşağıdaki özellikleri karşılayabilmesi gerekir:</a:t>
            </a:r>
          </a:p>
          <a:p>
            <a:pPr algn="just"/>
            <a:r>
              <a:rPr lang="tr-TR" dirty="0"/>
              <a:t>Veri Tabanı 3NF olmalıdır,</a:t>
            </a:r>
          </a:p>
          <a:p>
            <a:pPr algn="just"/>
            <a:r>
              <a:rPr lang="tr-TR" dirty="0"/>
              <a:t>Her determinant (belirleyici kolon) aynı zamanda bir aday anahtar olmalıdır.</a:t>
            </a:r>
          </a:p>
          <a:p>
            <a:pPr algn="just"/>
            <a:r>
              <a:rPr lang="tr-TR" b="1" dirty="0"/>
              <a:t>Determinant:</a:t>
            </a:r>
            <a:r>
              <a:rPr lang="tr-TR" dirty="0"/>
              <a:t> Aynı satırdaki diğer kolon değerlerini belirlemek için kullanılan kolon kümesi determinant olarak adlandırılır.</a:t>
            </a:r>
          </a:p>
        </p:txBody>
      </p:sp>
      <p:sp>
        <p:nvSpPr>
          <p:cNvPr id="19" name="Rectangle 1">
            <a:extLst>
              <a:ext uri="{FF2B5EF4-FFF2-40B4-BE49-F238E27FC236}">
                <a16:creationId xmlns:a16="http://schemas.microsoft.com/office/drawing/2014/main" id="{38E65D8C-AA75-9A4E-9F00-C4DAD03DDE70}"/>
              </a:ext>
            </a:extLst>
          </p:cNvPr>
          <p:cNvSpPr>
            <a:spLocks noChangeArrowheads="1"/>
          </p:cNvSpPr>
          <p:nvPr/>
        </p:nvSpPr>
        <p:spPr bwMode="auto">
          <a:xfrm>
            <a:off x="1559497" y="5122764"/>
            <a:ext cx="117373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tr-TR" altLang="tr-TR" sz="1800" b="0" i="0" u="none" strike="noStrike" cap="none" normalizeH="0" baseline="0">
                <a:ln>
                  <a:noFill/>
                </a:ln>
                <a:solidFill>
                  <a:schemeClr val="tx1"/>
                </a:solidFill>
                <a:effectLst/>
                <a:latin typeface="Arial" panose="020B0604020202020204" pitchFamily="34" charset="0"/>
              </a:rPr>
            </a:br>
            <a:endParaRPr kumimoji="0" lang="tr-TR" altLang="tr-T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314883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12FCB55E-59A0-A24E-82CA-C867595835BD}"/>
              </a:ext>
            </a:extLst>
          </p:cNvPr>
          <p:cNvSpPr>
            <a:spLocks noGrp="1"/>
          </p:cNvSpPr>
          <p:nvPr>
            <p:ph type="title"/>
          </p:nvPr>
        </p:nvSpPr>
        <p:spPr>
          <a:xfrm>
            <a:off x="1328737" y="836712"/>
            <a:ext cx="9951839" cy="576064"/>
          </a:xfrm>
        </p:spPr>
        <p:txBody>
          <a:bodyPr>
            <a:noAutofit/>
          </a:bodyPr>
          <a:lstStyle/>
          <a:p>
            <a:r>
              <a:rPr lang="tr-TR" sz="3300" dirty="0">
                <a:latin typeface="Raleway" panose="020B0503030101060003" pitchFamily="34" charset="77"/>
              </a:rPr>
              <a:t>VERİ TABANI VE NORMALİZASYON TEKNİKLERİ</a:t>
            </a:r>
          </a:p>
        </p:txBody>
      </p:sp>
      <p:sp>
        <p:nvSpPr>
          <p:cNvPr id="21" name="Text Placeholder 20">
            <a:extLst>
              <a:ext uri="{FF2B5EF4-FFF2-40B4-BE49-F238E27FC236}">
                <a16:creationId xmlns:a16="http://schemas.microsoft.com/office/drawing/2014/main" id="{AE6AE7FB-4892-5B4E-A7DB-B0F56C1C98F7}"/>
              </a:ext>
            </a:extLst>
          </p:cNvPr>
          <p:cNvSpPr>
            <a:spLocks noGrp="1"/>
          </p:cNvSpPr>
          <p:nvPr>
            <p:ph type="body" sz="quarter" idx="12"/>
          </p:nvPr>
        </p:nvSpPr>
        <p:spPr>
          <a:xfrm>
            <a:off x="1328738" y="1556791"/>
            <a:ext cx="8511678" cy="288032"/>
          </a:xfrm>
        </p:spPr>
        <p:txBody>
          <a:bodyPr anchor="t">
            <a:normAutofit/>
          </a:bodyPr>
          <a:lstStyle/>
          <a:p>
            <a:r>
              <a:rPr lang="tr-TR" b="1" dirty="0"/>
              <a:t>BCNF / 3.5NF (</a:t>
            </a:r>
            <a:r>
              <a:rPr lang="tr-TR" b="1" dirty="0" err="1"/>
              <a:t>Boyce-Codd</a:t>
            </a:r>
            <a:r>
              <a:rPr lang="tr-TR" b="1" dirty="0"/>
              <a:t> Normal Form)</a:t>
            </a:r>
          </a:p>
        </p:txBody>
      </p:sp>
      <p:sp>
        <p:nvSpPr>
          <p:cNvPr id="11" name="Text Placeholder 10">
            <a:extLst>
              <a:ext uri="{FF2B5EF4-FFF2-40B4-BE49-F238E27FC236}">
                <a16:creationId xmlns:a16="http://schemas.microsoft.com/office/drawing/2014/main" id="{2DDA8123-7ECD-2A44-A629-7F2DB0D01D34}"/>
              </a:ext>
            </a:extLst>
          </p:cNvPr>
          <p:cNvSpPr>
            <a:spLocks noGrp="1"/>
          </p:cNvSpPr>
          <p:nvPr>
            <p:ph type="body" sz="quarter" idx="11"/>
          </p:nvPr>
        </p:nvSpPr>
        <p:spPr>
          <a:xfrm>
            <a:off x="1328738" y="1988840"/>
            <a:ext cx="10095854" cy="3888432"/>
          </a:xfrm>
        </p:spPr>
        <p:txBody>
          <a:bodyPr>
            <a:noAutofit/>
          </a:bodyPr>
          <a:lstStyle/>
          <a:p>
            <a:pPr marL="0" indent="0" algn="just">
              <a:buNone/>
            </a:pPr>
            <a:r>
              <a:rPr lang="tr-TR" dirty="0"/>
              <a:t>Servis tablomuza dikkatle baktığımızda iki tane determinant olduğunu görebiliriz. </a:t>
            </a:r>
            <a:r>
              <a:rPr lang="tr-TR" b="1" dirty="0"/>
              <a:t>Semt</a:t>
            </a:r>
            <a:r>
              <a:rPr lang="tr-TR" dirty="0"/>
              <a:t> kolonu, </a:t>
            </a:r>
            <a:r>
              <a:rPr lang="tr-TR" b="1" dirty="0" err="1"/>
              <a:t>Cid</a:t>
            </a:r>
            <a:r>
              <a:rPr lang="tr-TR" b="1" dirty="0"/>
              <a:t> - </a:t>
            </a:r>
            <a:r>
              <a:rPr lang="tr-TR" b="1" dirty="0" err="1"/>
              <a:t>Sid</a:t>
            </a:r>
            <a:r>
              <a:rPr lang="tr-TR" dirty="0"/>
              <a:t> kombinasyonunun; </a:t>
            </a:r>
            <a:r>
              <a:rPr lang="tr-TR" b="1" dirty="0" err="1"/>
              <a:t>Sid</a:t>
            </a:r>
            <a:r>
              <a:rPr lang="tr-TR" dirty="0"/>
              <a:t> ise </a:t>
            </a:r>
            <a:r>
              <a:rPr lang="tr-TR" b="1" dirty="0" err="1"/>
              <a:t>Cid</a:t>
            </a:r>
            <a:r>
              <a:rPr lang="tr-TR" dirty="0"/>
              <a:t> kolonunun determinantıdır.</a:t>
            </a:r>
          </a:p>
          <a:p>
            <a:pPr marL="0" indent="0" algn="just">
              <a:buNone/>
            </a:pPr>
            <a:r>
              <a:rPr lang="tr-TR" dirty="0"/>
              <a:t>Bu noktada Semt kolonunun hali hazırda bir aday anahtar olduğunu görülebilmektedir. Çünkü her bir değer tekrar oluşturmaksızın tüm kayıt satırını tanımlayabilmektedir. </a:t>
            </a:r>
            <a:r>
              <a:rPr lang="tr-TR" dirty="0" err="1"/>
              <a:t>Sid</a:t>
            </a:r>
            <a:r>
              <a:rPr lang="tr-TR" dirty="0"/>
              <a:t> (Semt </a:t>
            </a:r>
            <a:r>
              <a:rPr lang="tr-TR" dirty="0" err="1"/>
              <a:t>Id</a:t>
            </a:r>
            <a:r>
              <a:rPr lang="tr-TR" dirty="0"/>
              <a:t>) için aynı şeyi söylemek mümkün değil çünkü tekrarlanıyor.</a:t>
            </a:r>
          </a:p>
          <a:p>
            <a:pPr marL="0" indent="0" algn="just">
              <a:buNone/>
            </a:pPr>
            <a:r>
              <a:rPr lang="tr-TR" dirty="0"/>
              <a:t>Elbette bu durumu düzeltmek için tabloyu ikiye ayıracak semt tablosunun değerini tabloları ilişkilendirmek için </a:t>
            </a:r>
            <a:r>
              <a:rPr lang="tr-TR" dirty="0" err="1"/>
              <a:t>foreign</a:t>
            </a:r>
            <a:r>
              <a:rPr lang="tr-TR" dirty="0"/>
              <a:t> </a:t>
            </a:r>
            <a:r>
              <a:rPr lang="tr-TR" dirty="0" err="1"/>
              <a:t>key</a:t>
            </a:r>
            <a:r>
              <a:rPr lang="tr-TR" dirty="0"/>
              <a:t> olarak kullanılması gereklidir.</a:t>
            </a:r>
          </a:p>
        </p:txBody>
      </p:sp>
      <p:sp>
        <p:nvSpPr>
          <p:cNvPr id="19" name="Rectangle 1">
            <a:extLst>
              <a:ext uri="{FF2B5EF4-FFF2-40B4-BE49-F238E27FC236}">
                <a16:creationId xmlns:a16="http://schemas.microsoft.com/office/drawing/2014/main" id="{38E65D8C-AA75-9A4E-9F00-C4DAD03DDE70}"/>
              </a:ext>
            </a:extLst>
          </p:cNvPr>
          <p:cNvSpPr>
            <a:spLocks noChangeArrowheads="1"/>
          </p:cNvSpPr>
          <p:nvPr/>
        </p:nvSpPr>
        <p:spPr bwMode="auto">
          <a:xfrm>
            <a:off x="1559497" y="5122764"/>
            <a:ext cx="117373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tr-TR" altLang="tr-TR" sz="1800" b="0" i="0" u="none" strike="noStrike" cap="none" normalizeH="0" baseline="0">
                <a:ln>
                  <a:noFill/>
                </a:ln>
                <a:solidFill>
                  <a:schemeClr val="tx1"/>
                </a:solidFill>
                <a:effectLst/>
                <a:latin typeface="Arial" panose="020B0604020202020204" pitchFamily="34" charset="0"/>
              </a:rPr>
            </a:br>
            <a:endParaRPr kumimoji="0" lang="tr-TR" altLang="tr-T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554206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12FCB55E-59A0-A24E-82CA-C867595835BD}"/>
              </a:ext>
            </a:extLst>
          </p:cNvPr>
          <p:cNvSpPr>
            <a:spLocks noGrp="1"/>
          </p:cNvSpPr>
          <p:nvPr>
            <p:ph type="title"/>
          </p:nvPr>
        </p:nvSpPr>
        <p:spPr>
          <a:xfrm>
            <a:off x="1328737" y="836712"/>
            <a:ext cx="9951839" cy="576064"/>
          </a:xfrm>
        </p:spPr>
        <p:txBody>
          <a:bodyPr>
            <a:noAutofit/>
          </a:bodyPr>
          <a:lstStyle/>
          <a:p>
            <a:r>
              <a:rPr lang="tr-TR" sz="3300" dirty="0">
                <a:latin typeface="Raleway" panose="020B0503030101060003" pitchFamily="34" charset="77"/>
              </a:rPr>
              <a:t>VERİ TABANI VE NORMALİZASYON TEKNİKLERİ</a:t>
            </a:r>
          </a:p>
        </p:txBody>
      </p:sp>
      <p:sp>
        <p:nvSpPr>
          <p:cNvPr id="21" name="Text Placeholder 20">
            <a:extLst>
              <a:ext uri="{FF2B5EF4-FFF2-40B4-BE49-F238E27FC236}">
                <a16:creationId xmlns:a16="http://schemas.microsoft.com/office/drawing/2014/main" id="{AE6AE7FB-4892-5B4E-A7DB-B0F56C1C98F7}"/>
              </a:ext>
            </a:extLst>
          </p:cNvPr>
          <p:cNvSpPr>
            <a:spLocks noGrp="1"/>
          </p:cNvSpPr>
          <p:nvPr>
            <p:ph type="body" sz="quarter" idx="12"/>
          </p:nvPr>
        </p:nvSpPr>
        <p:spPr>
          <a:xfrm>
            <a:off x="1328738" y="1556791"/>
            <a:ext cx="8511678" cy="288032"/>
          </a:xfrm>
        </p:spPr>
        <p:txBody>
          <a:bodyPr anchor="t">
            <a:normAutofit/>
          </a:bodyPr>
          <a:lstStyle/>
          <a:p>
            <a:r>
              <a:rPr lang="tr-TR" b="1" dirty="0"/>
              <a:t>BCNF / 3.5NF (</a:t>
            </a:r>
            <a:r>
              <a:rPr lang="tr-TR" b="1" dirty="0" err="1"/>
              <a:t>Boyce-Codd</a:t>
            </a:r>
            <a:r>
              <a:rPr lang="tr-TR" b="1" dirty="0"/>
              <a:t> Normal Form)</a:t>
            </a:r>
          </a:p>
        </p:txBody>
      </p:sp>
      <p:sp>
        <p:nvSpPr>
          <p:cNvPr id="8" name="Text Placeholder 10">
            <a:extLst>
              <a:ext uri="{FF2B5EF4-FFF2-40B4-BE49-F238E27FC236}">
                <a16:creationId xmlns:a16="http://schemas.microsoft.com/office/drawing/2014/main" id="{780E612F-8C1C-C644-A5A4-4D8D513155B6}"/>
              </a:ext>
            </a:extLst>
          </p:cNvPr>
          <p:cNvSpPr>
            <a:spLocks noGrp="1"/>
          </p:cNvSpPr>
          <p:nvPr>
            <p:ph type="body" sz="quarter" idx="11"/>
          </p:nvPr>
        </p:nvSpPr>
        <p:spPr>
          <a:xfrm>
            <a:off x="1328738" y="1988840"/>
            <a:ext cx="1814934" cy="576064"/>
          </a:xfrm>
        </p:spPr>
        <p:txBody>
          <a:bodyPr>
            <a:noAutofit/>
          </a:bodyPr>
          <a:lstStyle/>
          <a:p>
            <a:pPr marL="0" indent="0">
              <a:buNone/>
            </a:pPr>
            <a:r>
              <a:rPr lang="tr-TR" b="1" dirty="0"/>
              <a:t>Ana Tablo</a:t>
            </a:r>
          </a:p>
        </p:txBody>
      </p:sp>
      <p:graphicFrame>
        <p:nvGraphicFramePr>
          <p:cNvPr id="9" name="Table 8">
            <a:extLst>
              <a:ext uri="{FF2B5EF4-FFF2-40B4-BE49-F238E27FC236}">
                <a16:creationId xmlns:a16="http://schemas.microsoft.com/office/drawing/2014/main" id="{5016A151-CC56-1F48-9E0B-EAD54A9D11A1}"/>
              </a:ext>
            </a:extLst>
          </p:cNvPr>
          <p:cNvGraphicFramePr>
            <a:graphicFrameLocks noGrp="1"/>
          </p:cNvGraphicFramePr>
          <p:nvPr>
            <p:extLst>
              <p:ext uri="{D42A27DB-BD31-4B8C-83A1-F6EECF244321}">
                <p14:modId xmlns:p14="http://schemas.microsoft.com/office/powerpoint/2010/main" val="1289399334"/>
              </p:ext>
            </p:extLst>
          </p:nvPr>
        </p:nvGraphicFramePr>
        <p:xfrm>
          <a:off x="1328737" y="2492896"/>
          <a:ext cx="1814935" cy="1108710"/>
        </p:xfrm>
        <a:graphic>
          <a:graphicData uri="http://schemas.openxmlformats.org/drawingml/2006/table">
            <a:tbl>
              <a:tblPr/>
              <a:tblGrid>
                <a:gridCol w="265162">
                  <a:extLst>
                    <a:ext uri="{9D8B030D-6E8A-4147-A177-3AD203B41FA5}">
                      <a16:colId xmlns:a16="http://schemas.microsoft.com/office/drawing/2014/main" val="911308974"/>
                    </a:ext>
                  </a:extLst>
                </a:gridCol>
                <a:gridCol w="757685">
                  <a:extLst>
                    <a:ext uri="{9D8B030D-6E8A-4147-A177-3AD203B41FA5}">
                      <a16:colId xmlns:a16="http://schemas.microsoft.com/office/drawing/2014/main" val="2210759821"/>
                    </a:ext>
                  </a:extLst>
                </a:gridCol>
                <a:gridCol w="792088">
                  <a:extLst>
                    <a:ext uri="{9D8B030D-6E8A-4147-A177-3AD203B41FA5}">
                      <a16:colId xmlns:a16="http://schemas.microsoft.com/office/drawing/2014/main" val="3523975761"/>
                    </a:ext>
                  </a:extLst>
                </a:gridCol>
              </a:tblGrid>
              <a:tr h="0">
                <a:tc>
                  <a:txBody>
                    <a:bodyPr/>
                    <a:lstStyle/>
                    <a:p>
                      <a:pPr algn="l" fontAlgn="t"/>
                      <a:r>
                        <a:rPr lang="tr-TR" b="1" dirty="0" err="1">
                          <a:effectLst/>
                        </a:rPr>
                        <a:t>Id</a:t>
                      </a:r>
                      <a:endParaRPr lang="tr-TR" b="1" dirty="0">
                        <a:effectLst/>
                      </a:endParaRP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tr-TR" b="1" dirty="0" err="1">
                          <a:effectLst/>
                        </a:rPr>
                        <a:t>Çalişan</a:t>
                      </a:r>
                      <a:endParaRPr lang="tr-TR" b="1" dirty="0">
                        <a:effectLst/>
                      </a:endParaRP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tr-TR" b="1" dirty="0" err="1">
                          <a:effectLst/>
                        </a:rPr>
                        <a:t>Soyad</a:t>
                      </a:r>
                      <a:endParaRPr lang="tr-TR" b="1" dirty="0">
                        <a:effectLst/>
                      </a:endParaRP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3330279967"/>
                  </a:ext>
                </a:extLst>
              </a:tr>
              <a:tr h="0">
                <a:tc>
                  <a:txBody>
                    <a:bodyPr/>
                    <a:lstStyle/>
                    <a:p>
                      <a:pPr fontAlgn="t"/>
                      <a:r>
                        <a:rPr lang="tr-TR">
                          <a:effectLst/>
                        </a:rPr>
                        <a:t>1</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Orçun</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Yılmaz</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401891830"/>
                  </a:ext>
                </a:extLst>
              </a:tr>
              <a:tr h="0">
                <a:tc>
                  <a:txBody>
                    <a:bodyPr/>
                    <a:lstStyle/>
                    <a:p>
                      <a:pPr fontAlgn="t"/>
                      <a:r>
                        <a:rPr lang="tr-TR">
                          <a:effectLst/>
                        </a:rPr>
                        <a:t>2</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Metin</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dirty="0">
                          <a:effectLst/>
                        </a:rPr>
                        <a:t>Seyyar</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4215894063"/>
                  </a:ext>
                </a:extLst>
              </a:tr>
            </a:tbl>
          </a:graphicData>
        </a:graphic>
      </p:graphicFrame>
      <p:sp>
        <p:nvSpPr>
          <p:cNvPr id="12" name="Text Placeholder 10">
            <a:extLst>
              <a:ext uri="{FF2B5EF4-FFF2-40B4-BE49-F238E27FC236}">
                <a16:creationId xmlns:a16="http://schemas.microsoft.com/office/drawing/2014/main" id="{31767053-7FFA-C14C-A9C6-22F8ADFED638}"/>
              </a:ext>
            </a:extLst>
          </p:cNvPr>
          <p:cNvSpPr txBox="1">
            <a:spLocks/>
          </p:cNvSpPr>
          <p:nvPr/>
        </p:nvSpPr>
        <p:spPr>
          <a:xfrm>
            <a:off x="3421037" y="1988838"/>
            <a:ext cx="1814934" cy="427964"/>
          </a:xfrm>
          <a:prstGeom prst="rect">
            <a:avLst/>
          </a:prstGeom>
        </p:spPr>
        <p:txBody>
          <a:bodyPr vert="horz" lIns="0" tIns="45720" rIns="91440" bIns="45720" rtlCol="0">
            <a:noAutofit/>
          </a:bodyPr>
          <a:lstStyle>
            <a:lvl1pPr marL="228600" indent="-228600" algn="l" defTabSz="914400" rtl="0" eaLnBrk="1" latinLnBrk="0" hangingPunct="1">
              <a:lnSpc>
                <a:spcPct val="150000"/>
              </a:lnSpc>
              <a:spcBef>
                <a:spcPts val="1000"/>
              </a:spcBef>
              <a:buFont typeface="Arial" panose="020B0604020202020204" pitchFamily="34" charset="0"/>
              <a:buChar char="•"/>
              <a:defRPr sz="1600" b="0" i="0" kern="1200" spc="0">
                <a:solidFill>
                  <a:schemeClr val="tx2"/>
                </a:solidFill>
                <a:latin typeface="Raleway" panose="020B0503030101060003" pitchFamily="34" charset="77"/>
                <a:ea typeface="+mn-ea"/>
                <a:cs typeface="Gill Sans Light" panose="020B0302020104020203"/>
              </a:defRPr>
            </a:lvl1pPr>
            <a:lvl2pPr marL="6858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solidFill>
                <a:latin typeface="Raleway" panose="020B0503030101060003" pitchFamily="34" charset="77"/>
                <a:ea typeface="+mn-ea"/>
                <a:cs typeface="Gill Sans Light" panose="020B0302020104020203"/>
              </a:defRPr>
            </a:lvl2pPr>
            <a:lvl3pPr marL="1143000" indent="-228600" algn="l" defTabSz="914400" rtl="0" eaLnBrk="1" latinLnBrk="0" hangingPunct="1">
              <a:lnSpc>
                <a:spcPct val="150000"/>
              </a:lnSpc>
              <a:spcBef>
                <a:spcPts val="500"/>
              </a:spcBef>
              <a:buFont typeface="Arial" panose="020B0604020202020204" pitchFamily="34" charset="0"/>
              <a:buChar char="•"/>
              <a:defRPr sz="1200" b="0" i="0" kern="1200" spc="0">
                <a:solidFill>
                  <a:schemeClr val="tx2"/>
                </a:solidFill>
                <a:latin typeface="Raleway" panose="020B0503030101060003" pitchFamily="34" charset="77"/>
                <a:ea typeface="+mn-ea"/>
                <a:cs typeface="Gill Sans Light" panose="020B0302020104020203"/>
              </a:defRPr>
            </a:lvl3pPr>
            <a:lvl4pPr marL="1600200" indent="-228600" algn="l" defTabSz="914400" rtl="0" eaLnBrk="1" latinLnBrk="0" hangingPunct="1">
              <a:lnSpc>
                <a:spcPct val="150000"/>
              </a:lnSpc>
              <a:spcBef>
                <a:spcPts val="500"/>
              </a:spcBef>
              <a:buFont typeface="Arial" panose="020B0604020202020204" pitchFamily="34" charset="0"/>
              <a:buChar char="•"/>
              <a:defRPr sz="1100" b="0" i="0" kern="1200" spc="0">
                <a:solidFill>
                  <a:schemeClr val="tx2"/>
                </a:solidFill>
                <a:latin typeface="Raleway" panose="020B0503030101060003" pitchFamily="34" charset="77"/>
                <a:ea typeface="+mn-ea"/>
                <a:cs typeface="Gill Sans Light" panose="020B0302020104020203"/>
              </a:defRPr>
            </a:lvl4pPr>
            <a:lvl5pPr marL="2057400" indent="-228600" algn="l" defTabSz="914400" rtl="0" eaLnBrk="1" latinLnBrk="0" hangingPunct="1">
              <a:lnSpc>
                <a:spcPct val="150000"/>
              </a:lnSpc>
              <a:spcBef>
                <a:spcPts val="500"/>
              </a:spcBef>
              <a:buFont typeface="Arial" panose="020B0604020202020204" pitchFamily="34" charset="0"/>
              <a:buChar char="•"/>
              <a:defRPr sz="1100" b="0" i="0" kern="1200" spc="0">
                <a:solidFill>
                  <a:schemeClr val="tx2"/>
                </a:solidFill>
                <a:latin typeface="Raleway" panose="020B0503030101060003" pitchFamily="34" charset="77"/>
                <a:ea typeface="+mn-ea"/>
                <a:cs typeface="Gill Sans Light" panose="020B0302020104020203"/>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b="1" dirty="0"/>
              <a:t>Servis Tablosu</a:t>
            </a:r>
          </a:p>
        </p:txBody>
      </p:sp>
      <p:graphicFrame>
        <p:nvGraphicFramePr>
          <p:cNvPr id="13" name="Table 12">
            <a:extLst>
              <a:ext uri="{FF2B5EF4-FFF2-40B4-BE49-F238E27FC236}">
                <a16:creationId xmlns:a16="http://schemas.microsoft.com/office/drawing/2014/main" id="{3AEB52C2-0EFD-D041-B6F4-70A32F58E2C4}"/>
              </a:ext>
            </a:extLst>
          </p:cNvPr>
          <p:cNvGraphicFramePr>
            <a:graphicFrameLocks noGrp="1"/>
          </p:cNvGraphicFramePr>
          <p:nvPr>
            <p:extLst>
              <p:ext uri="{D42A27DB-BD31-4B8C-83A1-F6EECF244321}">
                <p14:modId xmlns:p14="http://schemas.microsoft.com/office/powerpoint/2010/main" val="244018417"/>
              </p:ext>
            </p:extLst>
          </p:nvPr>
        </p:nvGraphicFramePr>
        <p:xfrm>
          <a:off x="5375920" y="2492896"/>
          <a:ext cx="2016286" cy="1478280"/>
        </p:xfrm>
        <a:graphic>
          <a:graphicData uri="http://schemas.openxmlformats.org/drawingml/2006/table">
            <a:tbl>
              <a:tblPr/>
              <a:tblGrid>
                <a:gridCol w="432110">
                  <a:extLst>
                    <a:ext uri="{9D8B030D-6E8A-4147-A177-3AD203B41FA5}">
                      <a16:colId xmlns:a16="http://schemas.microsoft.com/office/drawing/2014/main" val="2088563329"/>
                    </a:ext>
                  </a:extLst>
                </a:gridCol>
                <a:gridCol w="864096">
                  <a:extLst>
                    <a:ext uri="{9D8B030D-6E8A-4147-A177-3AD203B41FA5}">
                      <a16:colId xmlns:a16="http://schemas.microsoft.com/office/drawing/2014/main" val="3868859105"/>
                    </a:ext>
                  </a:extLst>
                </a:gridCol>
                <a:gridCol w="720080">
                  <a:extLst>
                    <a:ext uri="{9D8B030D-6E8A-4147-A177-3AD203B41FA5}">
                      <a16:colId xmlns:a16="http://schemas.microsoft.com/office/drawing/2014/main" val="1584653772"/>
                    </a:ext>
                  </a:extLst>
                </a:gridCol>
              </a:tblGrid>
              <a:tr h="0">
                <a:tc>
                  <a:txBody>
                    <a:bodyPr/>
                    <a:lstStyle/>
                    <a:p>
                      <a:pPr algn="l" fontAlgn="t"/>
                      <a:r>
                        <a:rPr lang="tr-TR" b="1" dirty="0" err="1">
                          <a:effectLst/>
                        </a:rPr>
                        <a:t>Sid</a:t>
                      </a:r>
                      <a:endParaRPr lang="tr-TR" b="1" dirty="0">
                        <a:effectLst/>
                      </a:endParaRP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tr-TR" b="1" dirty="0">
                          <a:effectLst/>
                        </a:rPr>
                        <a:t>Şoför</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tr-TR" b="1" dirty="0">
                          <a:effectLst/>
                        </a:rPr>
                        <a:t>Araç</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3581615049"/>
                  </a:ext>
                </a:extLst>
              </a:tr>
              <a:tr h="0">
                <a:tc>
                  <a:txBody>
                    <a:bodyPr/>
                    <a:lstStyle/>
                    <a:p>
                      <a:pPr fontAlgn="t"/>
                      <a:r>
                        <a:rPr lang="tr-TR" dirty="0">
                          <a:effectLst/>
                        </a:rPr>
                        <a:t>1</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Ahmet</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Toyota</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938503866"/>
                  </a:ext>
                </a:extLst>
              </a:tr>
              <a:tr h="0">
                <a:tc>
                  <a:txBody>
                    <a:bodyPr/>
                    <a:lstStyle/>
                    <a:p>
                      <a:pPr fontAlgn="t"/>
                      <a:r>
                        <a:rPr lang="tr-TR">
                          <a:effectLst/>
                        </a:rPr>
                        <a:t>2</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Mehmet</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Honda</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3693044534"/>
                  </a:ext>
                </a:extLst>
              </a:tr>
              <a:tr h="0">
                <a:tc>
                  <a:txBody>
                    <a:bodyPr/>
                    <a:lstStyle/>
                    <a:p>
                      <a:pPr fontAlgn="t"/>
                      <a:r>
                        <a:rPr lang="tr-TR">
                          <a:effectLst/>
                        </a:rPr>
                        <a:t>3</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5F5F5"/>
                    </a:solidFill>
                  </a:tcPr>
                </a:tc>
                <a:tc>
                  <a:txBody>
                    <a:bodyPr/>
                    <a:lstStyle/>
                    <a:p>
                      <a:pPr fontAlgn="t"/>
                      <a:r>
                        <a:rPr lang="tr-TR">
                          <a:effectLst/>
                        </a:rPr>
                        <a:t>Tolga</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5F5F5"/>
                    </a:solidFill>
                  </a:tcPr>
                </a:tc>
                <a:tc>
                  <a:txBody>
                    <a:bodyPr/>
                    <a:lstStyle/>
                    <a:p>
                      <a:pPr fontAlgn="t"/>
                      <a:r>
                        <a:rPr lang="tr-TR" dirty="0">
                          <a:effectLst/>
                        </a:rPr>
                        <a:t>Ford</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5F5F5"/>
                    </a:solidFill>
                  </a:tcPr>
                </a:tc>
                <a:extLst>
                  <a:ext uri="{0D108BD9-81ED-4DB2-BD59-A6C34878D82A}">
                    <a16:rowId xmlns:a16="http://schemas.microsoft.com/office/drawing/2014/main" val="724762882"/>
                  </a:ext>
                </a:extLst>
              </a:tr>
            </a:tbl>
          </a:graphicData>
        </a:graphic>
      </p:graphicFrame>
      <p:sp>
        <p:nvSpPr>
          <p:cNvPr id="14" name="Text Placeholder 10">
            <a:extLst>
              <a:ext uri="{FF2B5EF4-FFF2-40B4-BE49-F238E27FC236}">
                <a16:creationId xmlns:a16="http://schemas.microsoft.com/office/drawing/2014/main" id="{2171E0AA-6E81-B643-B1ED-69E250BBD9A1}"/>
              </a:ext>
            </a:extLst>
          </p:cNvPr>
          <p:cNvSpPr txBox="1">
            <a:spLocks/>
          </p:cNvSpPr>
          <p:nvPr/>
        </p:nvSpPr>
        <p:spPr>
          <a:xfrm>
            <a:off x="5375920" y="1988838"/>
            <a:ext cx="1814934" cy="427964"/>
          </a:xfrm>
          <a:prstGeom prst="rect">
            <a:avLst/>
          </a:prstGeom>
        </p:spPr>
        <p:txBody>
          <a:bodyPr vert="horz" lIns="0" tIns="45720" rIns="91440" bIns="45720" rtlCol="0">
            <a:noAutofit/>
          </a:bodyPr>
          <a:lstStyle>
            <a:lvl1pPr marL="228600" indent="-228600" algn="l" defTabSz="914400" rtl="0" eaLnBrk="1" latinLnBrk="0" hangingPunct="1">
              <a:lnSpc>
                <a:spcPct val="150000"/>
              </a:lnSpc>
              <a:spcBef>
                <a:spcPts val="1000"/>
              </a:spcBef>
              <a:buFont typeface="Arial" panose="020B0604020202020204" pitchFamily="34" charset="0"/>
              <a:buChar char="•"/>
              <a:defRPr sz="1600" b="0" i="0" kern="1200" spc="0">
                <a:solidFill>
                  <a:schemeClr val="tx2"/>
                </a:solidFill>
                <a:latin typeface="Raleway" panose="020B0503030101060003" pitchFamily="34" charset="77"/>
                <a:ea typeface="+mn-ea"/>
                <a:cs typeface="Gill Sans Light" panose="020B0302020104020203"/>
              </a:defRPr>
            </a:lvl1pPr>
            <a:lvl2pPr marL="6858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solidFill>
                <a:latin typeface="Raleway" panose="020B0503030101060003" pitchFamily="34" charset="77"/>
                <a:ea typeface="+mn-ea"/>
                <a:cs typeface="Gill Sans Light" panose="020B0302020104020203"/>
              </a:defRPr>
            </a:lvl2pPr>
            <a:lvl3pPr marL="1143000" indent="-228600" algn="l" defTabSz="914400" rtl="0" eaLnBrk="1" latinLnBrk="0" hangingPunct="1">
              <a:lnSpc>
                <a:spcPct val="150000"/>
              </a:lnSpc>
              <a:spcBef>
                <a:spcPts val="500"/>
              </a:spcBef>
              <a:buFont typeface="Arial" panose="020B0604020202020204" pitchFamily="34" charset="0"/>
              <a:buChar char="•"/>
              <a:defRPr sz="1200" b="0" i="0" kern="1200" spc="0">
                <a:solidFill>
                  <a:schemeClr val="tx2"/>
                </a:solidFill>
                <a:latin typeface="Raleway" panose="020B0503030101060003" pitchFamily="34" charset="77"/>
                <a:ea typeface="+mn-ea"/>
                <a:cs typeface="Gill Sans Light" panose="020B0302020104020203"/>
              </a:defRPr>
            </a:lvl3pPr>
            <a:lvl4pPr marL="1600200" indent="-228600" algn="l" defTabSz="914400" rtl="0" eaLnBrk="1" latinLnBrk="0" hangingPunct="1">
              <a:lnSpc>
                <a:spcPct val="150000"/>
              </a:lnSpc>
              <a:spcBef>
                <a:spcPts val="500"/>
              </a:spcBef>
              <a:buFont typeface="Arial" panose="020B0604020202020204" pitchFamily="34" charset="0"/>
              <a:buChar char="•"/>
              <a:defRPr sz="1100" b="0" i="0" kern="1200" spc="0">
                <a:solidFill>
                  <a:schemeClr val="tx2"/>
                </a:solidFill>
                <a:latin typeface="Raleway" panose="020B0503030101060003" pitchFamily="34" charset="77"/>
                <a:ea typeface="+mn-ea"/>
                <a:cs typeface="Gill Sans Light" panose="020B0302020104020203"/>
              </a:defRPr>
            </a:lvl4pPr>
            <a:lvl5pPr marL="2057400" indent="-228600" algn="l" defTabSz="914400" rtl="0" eaLnBrk="1" latinLnBrk="0" hangingPunct="1">
              <a:lnSpc>
                <a:spcPct val="150000"/>
              </a:lnSpc>
              <a:spcBef>
                <a:spcPts val="500"/>
              </a:spcBef>
              <a:buFont typeface="Arial" panose="020B0604020202020204" pitchFamily="34" charset="0"/>
              <a:buChar char="•"/>
              <a:defRPr sz="1100" b="0" i="0" kern="1200" spc="0">
                <a:solidFill>
                  <a:schemeClr val="tx2"/>
                </a:solidFill>
                <a:latin typeface="Raleway" panose="020B0503030101060003" pitchFamily="34" charset="77"/>
                <a:ea typeface="+mn-ea"/>
                <a:cs typeface="Gill Sans Light" panose="020B0302020104020203"/>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b="1" dirty="0"/>
              <a:t>Şoför Tablosu</a:t>
            </a:r>
          </a:p>
        </p:txBody>
      </p:sp>
      <p:graphicFrame>
        <p:nvGraphicFramePr>
          <p:cNvPr id="4" name="Table 3">
            <a:extLst>
              <a:ext uri="{FF2B5EF4-FFF2-40B4-BE49-F238E27FC236}">
                <a16:creationId xmlns:a16="http://schemas.microsoft.com/office/drawing/2014/main" id="{92B992D5-32F8-EC4F-B489-C954BC991AA6}"/>
              </a:ext>
            </a:extLst>
          </p:cNvPr>
          <p:cNvGraphicFramePr>
            <a:graphicFrameLocks noGrp="1"/>
          </p:cNvGraphicFramePr>
          <p:nvPr>
            <p:extLst>
              <p:ext uri="{D42A27DB-BD31-4B8C-83A1-F6EECF244321}">
                <p14:modId xmlns:p14="http://schemas.microsoft.com/office/powerpoint/2010/main" val="372438963"/>
              </p:ext>
            </p:extLst>
          </p:nvPr>
        </p:nvGraphicFramePr>
        <p:xfrm>
          <a:off x="3421037" y="2492896"/>
          <a:ext cx="1548235" cy="3695700"/>
        </p:xfrm>
        <a:graphic>
          <a:graphicData uri="http://schemas.openxmlformats.org/drawingml/2006/table">
            <a:tbl>
              <a:tblPr/>
              <a:tblGrid>
                <a:gridCol w="468115">
                  <a:extLst>
                    <a:ext uri="{9D8B030D-6E8A-4147-A177-3AD203B41FA5}">
                      <a16:colId xmlns:a16="http://schemas.microsoft.com/office/drawing/2014/main" val="3149240717"/>
                    </a:ext>
                  </a:extLst>
                </a:gridCol>
                <a:gridCol w="1080120">
                  <a:extLst>
                    <a:ext uri="{9D8B030D-6E8A-4147-A177-3AD203B41FA5}">
                      <a16:colId xmlns:a16="http://schemas.microsoft.com/office/drawing/2014/main" val="4017714282"/>
                    </a:ext>
                  </a:extLst>
                </a:gridCol>
              </a:tblGrid>
              <a:tr h="0">
                <a:tc>
                  <a:txBody>
                    <a:bodyPr/>
                    <a:lstStyle/>
                    <a:p>
                      <a:pPr algn="l" fontAlgn="t"/>
                      <a:r>
                        <a:rPr lang="tr-TR" b="1" dirty="0" err="1">
                          <a:effectLst/>
                        </a:rPr>
                        <a:t>Cid</a:t>
                      </a:r>
                      <a:endParaRPr lang="tr-TR" b="1" dirty="0">
                        <a:effectLst/>
                      </a:endParaRP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tr-TR" b="1" dirty="0">
                          <a:effectLst/>
                        </a:rPr>
                        <a:t>Semt</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2375395285"/>
                  </a:ext>
                </a:extLst>
              </a:tr>
              <a:tr h="0">
                <a:tc>
                  <a:txBody>
                    <a:bodyPr/>
                    <a:lstStyle/>
                    <a:p>
                      <a:pPr fontAlgn="t"/>
                      <a:r>
                        <a:rPr lang="tr-TR">
                          <a:effectLst/>
                        </a:rPr>
                        <a:t>1</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Levent</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944386993"/>
                  </a:ext>
                </a:extLst>
              </a:tr>
              <a:tr h="0">
                <a:tc>
                  <a:txBody>
                    <a:bodyPr/>
                    <a:lstStyle/>
                    <a:p>
                      <a:pPr fontAlgn="t"/>
                      <a:r>
                        <a:rPr lang="tr-TR">
                          <a:effectLst/>
                        </a:rPr>
                        <a:t>1</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Etiler</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2617791334"/>
                  </a:ext>
                </a:extLst>
              </a:tr>
              <a:tr h="0">
                <a:tc>
                  <a:txBody>
                    <a:bodyPr/>
                    <a:lstStyle/>
                    <a:p>
                      <a:pPr fontAlgn="t"/>
                      <a:r>
                        <a:rPr lang="tr-TR">
                          <a:effectLst/>
                        </a:rPr>
                        <a:t>1</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Ulus</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909903207"/>
                  </a:ext>
                </a:extLst>
              </a:tr>
              <a:tr h="0">
                <a:tc>
                  <a:txBody>
                    <a:bodyPr/>
                    <a:lstStyle/>
                    <a:p>
                      <a:pPr fontAlgn="t"/>
                      <a:r>
                        <a:rPr lang="tr-TR">
                          <a:effectLst/>
                        </a:rPr>
                        <a:t>2</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Bakırköy</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900126054"/>
                  </a:ext>
                </a:extLst>
              </a:tr>
              <a:tr h="0">
                <a:tc>
                  <a:txBody>
                    <a:bodyPr/>
                    <a:lstStyle/>
                    <a:p>
                      <a:pPr fontAlgn="t"/>
                      <a:r>
                        <a:rPr lang="tr-TR">
                          <a:effectLst/>
                        </a:rPr>
                        <a:t>2</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Ataköy</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60923924"/>
                  </a:ext>
                </a:extLst>
              </a:tr>
              <a:tr h="0">
                <a:tc>
                  <a:txBody>
                    <a:bodyPr/>
                    <a:lstStyle/>
                    <a:p>
                      <a:pPr fontAlgn="t"/>
                      <a:r>
                        <a:rPr lang="tr-TR">
                          <a:effectLst/>
                        </a:rPr>
                        <a:t>2</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Yeşilköy</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743213460"/>
                  </a:ext>
                </a:extLst>
              </a:tr>
              <a:tr h="0">
                <a:tc>
                  <a:txBody>
                    <a:bodyPr/>
                    <a:lstStyle/>
                    <a:p>
                      <a:pPr fontAlgn="t"/>
                      <a:r>
                        <a:rPr lang="tr-TR">
                          <a:effectLst/>
                        </a:rPr>
                        <a:t>2</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Kandilli</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917154609"/>
                  </a:ext>
                </a:extLst>
              </a:tr>
              <a:tr h="0">
                <a:tc>
                  <a:txBody>
                    <a:bodyPr/>
                    <a:lstStyle/>
                    <a:p>
                      <a:pPr fontAlgn="t"/>
                      <a:r>
                        <a:rPr lang="tr-TR">
                          <a:effectLst/>
                        </a:rPr>
                        <a:t>2</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Beylerbeyi</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2442725181"/>
                  </a:ext>
                </a:extLst>
              </a:tr>
              <a:tr h="0">
                <a:tc>
                  <a:txBody>
                    <a:bodyPr/>
                    <a:lstStyle/>
                    <a:p>
                      <a:pPr fontAlgn="t"/>
                      <a:r>
                        <a:rPr lang="tr-TR">
                          <a:effectLst/>
                        </a:rPr>
                        <a:t>2</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dirty="0">
                          <a:effectLst/>
                        </a:rPr>
                        <a:t>Kuzguncuk</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519727326"/>
                  </a:ext>
                </a:extLst>
              </a:tr>
            </a:tbl>
          </a:graphicData>
        </a:graphic>
      </p:graphicFrame>
      <p:graphicFrame>
        <p:nvGraphicFramePr>
          <p:cNvPr id="5" name="Table 4">
            <a:extLst>
              <a:ext uri="{FF2B5EF4-FFF2-40B4-BE49-F238E27FC236}">
                <a16:creationId xmlns:a16="http://schemas.microsoft.com/office/drawing/2014/main" id="{CC33925F-23EC-A244-8852-791FAF89AEE0}"/>
              </a:ext>
            </a:extLst>
          </p:cNvPr>
          <p:cNvGraphicFramePr>
            <a:graphicFrameLocks noGrp="1"/>
          </p:cNvGraphicFramePr>
          <p:nvPr>
            <p:extLst>
              <p:ext uri="{D42A27DB-BD31-4B8C-83A1-F6EECF244321}">
                <p14:modId xmlns:p14="http://schemas.microsoft.com/office/powerpoint/2010/main" val="427541094"/>
              </p:ext>
            </p:extLst>
          </p:nvPr>
        </p:nvGraphicFramePr>
        <p:xfrm>
          <a:off x="7680176" y="2492896"/>
          <a:ext cx="1476196" cy="3695700"/>
        </p:xfrm>
        <a:graphic>
          <a:graphicData uri="http://schemas.openxmlformats.org/drawingml/2006/table">
            <a:tbl>
              <a:tblPr/>
              <a:tblGrid>
                <a:gridCol w="1116187">
                  <a:extLst>
                    <a:ext uri="{9D8B030D-6E8A-4147-A177-3AD203B41FA5}">
                      <a16:colId xmlns:a16="http://schemas.microsoft.com/office/drawing/2014/main" val="769095359"/>
                    </a:ext>
                  </a:extLst>
                </a:gridCol>
                <a:gridCol w="360009">
                  <a:extLst>
                    <a:ext uri="{9D8B030D-6E8A-4147-A177-3AD203B41FA5}">
                      <a16:colId xmlns:a16="http://schemas.microsoft.com/office/drawing/2014/main" val="3276749439"/>
                    </a:ext>
                  </a:extLst>
                </a:gridCol>
              </a:tblGrid>
              <a:tr h="0">
                <a:tc>
                  <a:txBody>
                    <a:bodyPr/>
                    <a:lstStyle/>
                    <a:p>
                      <a:pPr algn="l" fontAlgn="t"/>
                      <a:r>
                        <a:rPr lang="tr-TR" b="1" dirty="0">
                          <a:effectLst/>
                        </a:rPr>
                        <a:t>Semt</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l" fontAlgn="t"/>
                      <a:r>
                        <a:rPr lang="tr-TR" b="1" dirty="0" err="1">
                          <a:effectLst/>
                        </a:rPr>
                        <a:t>Sid</a:t>
                      </a:r>
                      <a:endParaRPr lang="tr-TR" b="1" dirty="0">
                        <a:effectLst/>
                      </a:endParaRP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671920809"/>
                  </a:ext>
                </a:extLst>
              </a:tr>
              <a:tr h="0">
                <a:tc>
                  <a:txBody>
                    <a:bodyPr/>
                    <a:lstStyle/>
                    <a:p>
                      <a:pPr fontAlgn="t"/>
                      <a:r>
                        <a:rPr lang="tr-TR">
                          <a:effectLst/>
                        </a:rPr>
                        <a:t>Levent</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1</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803556680"/>
                  </a:ext>
                </a:extLst>
              </a:tr>
              <a:tr h="0">
                <a:tc>
                  <a:txBody>
                    <a:bodyPr/>
                    <a:lstStyle/>
                    <a:p>
                      <a:pPr fontAlgn="t"/>
                      <a:r>
                        <a:rPr lang="tr-TR">
                          <a:effectLst/>
                        </a:rPr>
                        <a:t>Etiler</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1</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7351359"/>
                  </a:ext>
                </a:extLst>
              </a:tr>
              <a:tr h="0">
                <a:tc>
                  <a:txBody>
                    <a:bodyPr/>
                    <a:lstStyle/>
                    <a:p>
                      <a:pPr fontAlgn="t"/>
                      <a:r>
                        <a:rPr lang="tr-TR" dirty="0">
                          <a:effectLst/>
                        </a:rPr>
                        <a:t>Ulus</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1</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818473954"/>
                  </a:ext>
                </a:extLst>
              </a:tr>
              <a:tr h="0">
                <a:tc>
                  <a:txBody>
                    <a:bodyPr/>
                    <a:lstStyle/>
                    <a:p>
                      <a:pPr fontAlgn="t"/>
                      <a:r>
                        <a:rPr lang="tr-TR">
                          <a:effectLst/>
                        </a:rPr>
                        <a:t>Bakırköy</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2</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551395283"/>
                  </a:ext>
                </a:extLst>
              </a:tr>
              <a:tr h="0">
                <a:tc>
                  <a:txBody>
                    <a:bodyPr/>
                    <a:lstStyle/>
                    <a:p>
                      <a:pPr fontAlgn="t"/>
                      <a:r>
                        <a:rPr lang="tr-TR">
                          <a:effectLst/>
                        </a:rPr>
                        <a:t>Ataköy</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2</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179134187"/>
                  </a:ext>
                </a:extLst>
              </a:tr>
              <a:tr h="0">
                <a:tc>
                  <a:txBody>
                    <a:bodyPr/>
                    <a:lstStyle/>
                    <a:p>
                      <a:pPr fontAlgn="t"/>
                      <a:r>
                        <a:rPr lang="tr-TR">
                          <a:effectLst/>
                        </a:rPr>
                        <a:t>Yeşilköy</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2</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2139556961"/>
                  </a:ext>
                </a:extLst>
              </a:tr>
              <a:tr h="0">
                <a:tc>
                  <a:txBody>
                    <a:bodyPr/>
                    <a:lstStyle/>
                    <a:p>
                      <a:pPr fontAlgn="t"/>
                      <a:r>
                        <a:rPr lang="tr-TR">
                          <a:effectLst/>
                        </a:rPr>
                        <a:t>Kandilli</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a:effectLst/>
                        </a:rPr>
                        <a:t>3</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240492933"/>
                  </a:ext>
                </a:extLst>
              </a:tr>
              <a:tr h="0">
                <a:tc>
                  <a:txBody>
                    <a:bodyPr/>
                    <a:lstStyle/>
                    <a:p>
                      <a:pPr fontAlgn="t"/>
                      <a:r>
                        <a:rPr lang="tr-TR">
                          <a:effectLst/>
                        </a:rPr>
                        <a:t>Beylerbeyi</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tr-TR">
                          <a:effectLst/>
                        </a:rPr>
                        <a:t>3</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2609146804"/>
                  </a:ext>
                </a:extLst>
              </a:tr>
              <a:tr h="0">
                <a:tc>
                  <a:txBody>
                    <a:bodyPr/>
                    <a:lstStyle/>
                    <a:p>
                      <a:pPr fontAlgn="t"/>
                      <a:r>
                        <a:rPr lang="tr-TR">
                          <a:effectLst/>
                        </a:rPr>
                        <a:t>Kuzguncuk</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tr-TR" dirty="0">
                          <a:effectLst/>
                        </a:rPr>
                        <a:t>3</a:t>
                      </a:r>
                    </a:p>
                  </a:txBody>
                  <a:tcPr marL="47625" marR="47625" marT="47625" marB="47625">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078399299"/>
                  </a:ext>
                </a:extLst>
              </a:tr>
            </a:tbl>
          </a:graphicData>
        </a:graphic>
      </p:graphicFrame>
      <p:sp>
        <p:nvSpPr>
          <p:cNvPr id="16" name="Text Placeholder 10">
            <a:extLst>
              <a:ext uri="{FF2B5EF4-FFF2-40B4-BE49-F238E27FC236}">
                <a16:creationId xmlns:a16="http://schemas.microsoft.com/office/drawing/2014/main" id="{5F6A663F-A26A-FE4B-8FC9-44397E8A058B}"/>
              </a:ext>
            </a:extLst>
          </p:cNvPr>
          <p:cNvSpPr txBox="1">
            <a:spLocks/>
          </p:cNvSpPr>
          <p:nvPr/>
        </p:nvSpPr>
        <p:spPr>
          <a:xfrm>
            <a:off x="7680176" y="1988838"/>
            <a:ext cx="1814934" cy="427964"/>
          </a:xfrm>
          <a:prstGeom prst="rect">
            <a:avLst/>
          </a:prstGeom>
        </p:spPr>
        <p:txBody>
          <a:bodyPr vert="horz" lIns="0" tIns="45720" rIns="91440" bIns="45720" rtlCol="0">
            <a:noAutofit/>
          </a:bodyPr>
          <a:lstStyle>
            <a:lvl1pPr marL="228600" indent="-228600" algn="l" defTabSz="914400" rtl="0" eaLnBrk="1" latinLnBrk="0" hangingPunct="1">
              <a:lnSpc>
                <a:spcPct val="150000"/>
              </a:lnSpc>
              <a:spcBef>
                <a:spcPts val="1000"/>
              </a:spcBef>
              <a:buFont typeface="Arial" panose="020B0604020202020204" pitchFamily="34" charset="0"/>
              <a:buChar char="•"/>
              <a:defRPr sz="1600" b="0" i="0" kern="1200" spc="0">
                <a:solidFill>
                  <a:schemeClr val="tx2"/>
                </a:solidFill>
                <a:latin typeface="Raleway" panose="020B0503030101060003" pitchFamily="34" charset="77"/>
                <a:ea typeface="+mn-ea"/>
                <a:cs typeface="Gill Sans Light" panose="020B0302020104020203"/>
              </a:defRPr>
            </a:lvl1pPr>
            <a:lvl2pPr marL="6858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solidFill>
                <a:latin typeface="Raleway" panose="020B0503030101060003" pitchFamily="34" charset="77"/>
                <a:ea typeface="+mn-ea"/>
                <a:cs typeface="Gill Sans Light" panose="020B0302020104020203"/>
              </a:defRPr>
            </a:lvl2pPr>
            <a:lvl3pPr marL="1143000" indent="-228600" algn="l" defTabSz="914400" rtl="0" eaLnBrk="1" latinLnBrk="0" hangingPunct="1">
              <a:lnSpc>
                <a:spcPct val="150000"/>
              </a:lnSpc>
              <a:spcBef>
                <a:spcPts val="500"/>
              </a:spcBef>
              <a:buFont typeface="Arial" panose="020B0604020202020204" pitchFamily="34" charset="0"/>
              <a:buChar char="•"/>
              <a:defRPr sz="1200" b="0" i="0" kern="1200" spc="0">
                <a:solidFill>
                  <a:schemeClr val="tx2"/>
                </a:solidFill>
                <a:latin typeface="Raleway" panose="020B0503030101060003" pitchFamily="34" charset="77"/>
                <a:ea typeface="+mn-ea"/>
                <a:cs typeface="Gill Sans Light" panose="020B0302020104020203"/>
              </a:defRPr>
            </a:lvl3pPr>
            <a:lvl4pPr marL="1600200" indent="-228600" algn="l" defTabSz="914400" rtl="0" eaLnBrk="1" latinLnBrk="0" hangingPunct="1">
              <a:lnSpc>
                <a:spcPct val="150000"/>
              </a:lnSpc>
              <a:spcBef>
                <a:spcPts val="500"/>
              </a:spcBef>
              <a:buFont typeface="Arial" panose="020B0604020202020204" pitchFamily="34" charset="0"/>
              <a:buChar char="•"/>
              <a:defRPr sz="1100" b="0" i="0" kern="1200" spc="0">
                <a:solidFill>
                  <a:schemeClr val="tx2"/>
                </a:solidFill>
                <a:latin typeface="Raleway" panose="020B0503030101060003" pitchFamily="34" charset="77"/>
                <a:ea typeface="+mn-ea"/>
                <a:cs typeface="Gill Sans Light" panose="020B0302020104020203"/>
              </a:defRPr>
            </a:lvl4pPr>
            <a:lvl5pPr marL="2057400" indent="-228600" algn="l" defTabSz="914400" rtl="0" eaLnBrk="1" latinLnBrk="0" hangingPunct="1">
              <a:lnSpc>
                <a:spcPct val="150000"/>
              </a:lnSpc>
              <a:spcBef>
                <a:spcPts val="500"/>
              </a:spcBef>
              <a:buFont typeface="Arial" panose="020B0604020202020204" pitchFamily="34" charset="0"/>
              <a:buChar char="•"/>
              <a:defRPr sz="1100" b="0" i="0" kern="1200" spc="0">
                <a:solidFill>
                  <a:schemeClr val="tx2"/>
                </a:solidFill>
                <a:latin typeface="Raleway" panose="020B0503030101060003" pitchFamily="34" charset="77"/>
                <a:ea typeface="+mn-ea"/>
                <a:cs typeface="Gill Sans Light" panose="020B0302020104020203"/>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b="1" dirty="0"/>
              <a:t>Semt Tablosu</a:t>
            </a:r>
          </a:p>
        </p:txBody>
      </p:sp>
      <p:sp>
        <p:nvSpPr>
          <p:cNvPr id="6" name="Rectangle 5">
            <a:extLst>
              <a:ext uri="{FF2B5EF4-FFF2-40B4-BE49-F238E27FC236}">
                <a16:creationId xmlns:a16="http://schemas.microsoft.com/office/drawing/2014/main" id="{DD640189-0D3C-4D47-AC1C-F8972964A557}"/>
              </a:ext>
            </a:extLst>
          </p:cNvPr>
          <p:cNvSpPr/>
          <p:nvPr/>
        </p:nvSpPr>
        <p:spPr>
          <a:xfrm>
            <a:off x="9290410" y="2416802"/>
            <a:ext cx="2901590" cy="1895712"/>
          </a:xfrm>
          <a:prstGeom prst="rect">
            <a:avLst/>
          </a:prstGeom>
        </p:spPr>
        <p:txBody>
          <a:bodyPr wrap="square">
            <a:spAutoFit/>
          </a:bodyPr>
          <a:lstStyle/>
          <a:p>
            <a:pPr>
              <a:lnSpc>
                <a:spcPct val="150000"/>
              </a:lnSpc>
            </a:pPr>
            <a:r>
              <a:rPr lang="tr-TR" sz="1600" dirty="0">
                <a:solidFill>
                  <a:srgbClr val="333333"/>
                </a:solidFill>
                <a:latin typeface="Raleway" panose="020B0503030101060003" pitchFamily="34" charset="77"/>
              </a:rPr>
              <a:t>Tabloların hiçbirinde aday anahtar olmayan determinant yok. </a:t>
            </a:r>
          </a:p>
          <a:p>
            <a:pPr>
              <a:lnSpc>
                <a:spcPct val="150000"/>
              </a:lnSpc>
            </a:pPr>
            <a:endParaRPr lang="tr-TR" sz="1600" dirty="0">
              <a:solidFill>
                <a:srgbClr val="333333"/>
              </a:solidFill>
              <a:latin typeface="Raleway" panose="020B0503030101060003" pitchFamily="34" charset="77"/>
            </a:endParaRPr>
          </a:p>
          <a:p>
            <a:pPr>
              <a:lnSpc>
                <a:spcPct val="150000"/>
              </a:lnSpc>
            </a:pPr>
            <a:r>
              <a:rPr lang="tr-TR" sz="1600" dirty="0">
                <a:solidFill>
                  <a:srgbClr val="333333"/>
                </a:solidFill>
                <a:latin typeface="Raleway" panose="020B0503030101060003" pitchFamily="34" charset="77"/>
              </a:rPr>
              <a:t>Veri tabanı </a:t>
            </a:r>
            <a:r>
              <a:rPr lang="tr-TR" sz="1600" b="1" dirty="0" err="1">
                <a:solidFill>
                  <a:srgbClr val="333333"/>
                </a:solidFill>
                <a:latin typeface="Raleway" panose="020B0503030101060003" pitchFamily="34" charset="77"/>
              </a:rPr>
              <a:t>BCNF</a:t>
            </a:r>
            <a:r>
              <a:rPr lang="tr-TR" sz="1600" dirty="0" err="1">
                <a:solidFill>
                  <a:srgbClr val="333333"/>
                </a:solidFill>
                <a:latin typeface="Raleway" panose="020B0503030101060003" pitchFamily="34" charset="77"/>
              </a:rPr>
              <a:t>’tir</a:t>
            </a:r>
            <a:r>
              <a:rPr lang="tr-TR" sz="1600" dirty="0">
                <a:solidFill>
                  <a:srgbClr val="333333"/>
                </a:solidFill>
                <a:latin typeface="Raleway" panose="020B0503030101060003" pitchFamily="34" charset="77"/>
              </a:rPr>
              <a:t>.</a:t>
            </a:r>
            <a:endParaRPr lang="tr-TR" sz="1600" dirty="0">
              <a:latin typeface="Raleway" panose="020B0503030101060003" pitchFamily="34" charset="77"/>
            </a:endParaRPr>
          </a:p>
        </p:txBody>
      </p:sp>
    </p:spTree>
    <p:extLst>
      <p:ext uri="{BB962C8B-B14F-4D97-AF65-F5344CB8AC3E}">
        <p14:creationId xmlns:p14="http://schemas.microsoft.com/office/powerpoint/2010/main" val="9235382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12FCB55E-59A0-A24E-82CA-C867595835BD}"/>
              </a:ext>
            </a:extLst>
          </p:cNvPr>
          <p:cNvSpPr>
            <a:spLocks noGrp="1"/>
          </p:cNvSpPr>
          <p:nvPr>
            <p:ph type="title"/>
          </p:nvPr>
        </p:nvSpPr>
        <p:spPr>
          <a:xfrm>
            <a:off x="1328737" y="836712"/>
            <a:ext cx="9951839" cy="576064"/>
          </a:xfrm>
        </p:spPr>
        <p:txBody>
          <a:bodyPr>
            <a:noAutofit/>
          </a:bodyPr>
          <a:lstStyle/>
          <a:p>
            <a:r>
              <a:rPr lang="tr-TR" sz="3300" dirty="0">
                <a:latin typeface="Raleway" panose="020B0503030101060003" pitchFamily="34" charset="77"/>
              </a:rPr>
              <a:t>VERİ TABANI VE NORMALİZASYON TEKNİKLERİ</a:t>
            </a:r>
          </a:p>
        </p:txBody>
      </p:sp>
      <p:sp>
        <p:nvSpPr>
          <p:cNvPr id="21" name="Text Placeholder 20">
            <a:extLst>
              <a:ext uri="{FF2B5EF4-FFF2-40B4-BE49-F238E27FC236}">
                <a16:creationId xmlns:a16="http://schemas.microsoft.com/office/drawing/2014/main" id="{AE6AE7FB-4892-5B4E-A7DB-B0F56C1C98F7}"/>
              </a:ext>
            </a:extLst>
          </p:cNvPr>
          <p:cNvSpPr>
            <a:spLocks noGrp="1"/>
          </p:cNvSpPr>
          <p:nvPr>
            <p:ph type="body" sz="quarter" idx="12"/>
          </p:nvPr>
        </p:nvSpPr>
        <p:spPr>
          <a:xfrm>
            <a:off x="1328738" y="1556791"/>
            <a:ext cx="8511678" cy="288032"/>
          </a:xfrm>
        </p:spPr>
        <p:txBody>
          <a:bodyPr anchor="t">
            <a:normAutofit/>
          </a:bodyPr>
          <a:lstStyle/>
          <a:p>
            <a:r>
              <a:rPr lang="tr-TR" b="1" dirty="0"/>
              <a:t>4NF (4. Normal Form)</a:t>
            </a:r>
          </a:p>
        </p:txBody>
      </p:sp>
      <p:sp>
        <p:nvSpPr>
          <p:cNvPr id="11" name="Text Placeholder 10">
            <a:extLst>
              <a:ext uri="{FF2B5EF4-FFF2-40B4-BE49-F238E27FC236}">
                <a16:creationId xmlns:a16="http://schemas.microsoft.com/office/drawing/2014/main" id="{2DDA8123-7ECD-2A44-A629-7F2DB0D01D34}"/>
              </a:ext>
            </a:extLst>
          </p:cNvPr>
          <p:cNvSpPr>
            <a:spLocks noGrp="1"/>
          </p:cNvSpPr>
          <p:nvPr>
            <p:ph type="body" sz="quarter" idx="11"/>
          </p:nvPr>
        </p:nvSpPr>
        <p:spPr>
          <a:xfrm>
            <a:off x="1328738" y="1988840"/>
            <a:ext cx="10095854" cy="4248472"/>
          </a:xfrm>
        </p:spPr>
        <p:txBody>
          <a:bodyPr>
            <a:noAutofit/>
          </a:bodyPr>
          <a:lstStyle/>
          <a:p>
            <a:pPr marL="0" indent="0">
              <a:buNone/>
            </a:pPr>
            <a:r>
              <a:rPr lang="tr-TR" dirty="0"/>
              <a:t>Bir veri tabanının </a:t>
            </a:r>
            <a:r>
              <a:rPr lang="tr-TR" b="1" dirty="0"/>
              <a:t>4NF</a:t>
            </a:r>
            <a:r>
              <a:rPr lang="tr-TR" dirty="0"/>
              <a:t> olabilmesi için aşağıdaki özellikleri karşılayabilmesi gerekir:</a:t>
            </a:r>
          </a:p>
          <a:p>
            <a:r>
              <a:rPr lang="tr-TR" dirty="0"/>
              <a:t>Veri Tabanı 3NF olmalıdır,</a:t>
            </a:r>
          </a:p>
          <a:p>
            <a:r>
              <a:rPr lang="tr-TR" dirty="0"/>
              <a:t>Çok-değerli bağımlılıkları (</a:t>
            </a:r>
            <a:r>
              <a:rPr lang="tr-TR" dirty="0" err="1"/>
              <a:t>Multli-Valued</a:t>
            </a:r>
            <a:r>
              <a:rPr lang="tr-TR" dirty="0"/>
              <a:t> </a:t>
            </a:r>
            <a:r>
              <a:rPr lang="tr-TR" dirty="0" err="1"/>
              <a:t>dependency</a:t>
            </a:r>
            <a:r>
              <a:rPr lang="tr-TR" dirty="0"/>
              <a:t>) olmamalıdır.</a:t>
            </a:r>
          </a:p>
          <a:p>
            <a:pPr marL="0" indent="0">
              <a:buNone/>
            </a:pPr>
            <a:r>
              <a:rPr lang="tr-TR" b="1" dirty="0"/>
              <a:t>Multi-</a:t>
            </a:r>
            <a:r>
              <a:rPr lang="tr-TR" b="1" dirty="0" err="1"/>
              <a:t>Valued</a:t>
            </a:r>
            <a:r>
              <a:rPr lang="tr-TR" b="1" dirty="0"/>
              <a:t> </a:t>
            </a:r>
            <a:r>
              <a:rPr lang="tr-TR" b="1" dirty="0" err="1"/>
              <a:t>Dependency</a:t>
            </a:r>
            <a:r>
              <a:rPr lang="tr-TR" b="1" dirty="0"/>
              <a:t>:</a:t>
            </a:r>
            <a:r>
              <a:rPr lang="tr-TR" dirty="0"/>
              <a:t> Bu durum bir ya da daha çok veri satırının var olması, aynı tabloda başka bir (ya da daha çok) veri satırının bulunmasını gerektirdiğinde ortaya çıkar. </a:t>
            </a:r>
          </a:p>
          <a:p>
            <a:pPr marL="0" indent="0">
              <a:buNone/>
            </a:pPr>
            <a:r>
              <a:rPr lang="tr-TR" b="1" dirty="0"/>
              <a:t>Örneğin, </a:t>
            </a:r>
            <a:r>
              <a:rPr lang="tr-TR" dirty="0"/>
              <a:t>bir yazılım firması düşünelim. Geliştirdikleri yazılımların masaüstü bilgisayarlar için olanlarını tek-kullanıcılı ve çok-kullanıcılı olarak iki versiyonla piyasaya sunuyor olsunlar. Diyelim ki bu firmanın geliştirdiği tüm yazılımları barındıran bir veri tabanı oluşturuyoruz. Bu veri tabanında bir masaüstü yazılımın tek-kullanıcılı versiyonunu eklediysek mutlaka bir başka satırda aynı yazılımın çok-kullanıcılı versiyonu için de bir kayıt açılmış olmak durumundadır...</a:t>
            </a:r>
          </a:p>
        </p:txBody>
      </p:sp>
      <p:sp>
        <p:nvSpPr>
          <p:cNvPr id="19" name="Rectangle 1">
            <a:extLst>
              <a:ext uri="{FF2B5EF4-FFF2-40B4-BE49-F238E27FC236}">
                <a16:creationId xmlns:a16="http://schemas.microsoft.com/office/drawing/2014/main" id="{38E65D8C-AA75-9A4E-9F00-C4DAD03DDE70}"/>
              </a:ext>
            </a:extLst>
          </p:cNvPr>
          <p:cNvSpPr>
            <a:spLocks noChangeArrowheads="1"/>
          </p:cNvSpPr>
          <p:nvPr/>
        </p:nvSpPr>
        <p:spPr bwMode="auto">
          <a:xfrm>
            <a:off x="1559497" y="5122764"/>
            <a:ext cx="117373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tr-TR" altLang="tr-TR" sz="1800" b="0" i="0" u="none" strike="noStrike" cap="none" normalizeH="0" baseline="0">
                <a:ln>
                  <a:noFill/>
                </a:ln>
                <a:solidFill>
                  <a:schemeClr val="tx1"/>
                </a:solidFill>
                <a:effectLst/>
                <a:latin typeface="Arial" panose="020B0604020202020204" pitchFamily="34" charset="0"/>
              </a:rPr>
            </a:br>
            <a:endParaRPr kumimoji="0" lang="tr-TR" altLang="tr-T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796775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12FCB55E-59A0-A24E-82CA-C867595835BD}"/>
              </a:ext>
            </a:extLst>
          </p:cNvPr>
          <p:cNvSpPr>
            <a:spLocks noGrp="1"/>
          </p:cNvSpPr>
          <p:nvPr>
            <p:ph type="title"/>
          </p:nvPr>
        </p:nvSpPr>
        <p:spPr>
          <a:xfrm>
            <a:off x="1328737" y="836712"/>
            <a:ext cx="9951839" cy="576064"/>
          </a:xfrm>
        </p:spPr>
        <p:txBody>
          <a:bodyPr>
            <a:noAutofit/>
          </a:bodyPr>
          <a:lstStyle/>
          <a:p>
            <a:r>
              <a:rPr lang="tr-TR" sz="3300" dirty="0">
                <a:latin typeface="Raleway" panose="020B0503030101060003" pitchFamily="34" charset="77"/>
              </a:rPr>
              <a:t>VERİ TABANI VE NORMALİZASYON TEKNİKLERİ</a:t>
            </a:r>
          </a:p>
        </p:txBody>
      </p:sp>
      <p:sp>
        <p:nvSpPr>
          <p:cNvPr id="21" name="Text Placeholder 20">
            <a:extLst>
              <a:ext uri="{FF2B5EF4-FFF2-40B4-BE49-F238E27FC236}">
                <a16:creationId xmlns:a16="http://schemas.microsoft.com/office/drawing/2014/main" id="{AE6AE7FB-4892-5B4E-A7DB-B0F56C1C98F7}"/>
              </a:ext>
            </a:extLst>
          </p:cNvPr>
          <p:cNvSpPr>
            <a:spLocks noGrp="1"/>
          </p:cNvSpPr>
          <p:nvPr>
            <p:ph type="body" sz="quarter" idx="12"/>
          </p:nvPr>
        </p:nvSpPr>
        <p:spPr>
          <a:xfrm>
            <a:off x="1328738" y="1556791"/>
            <a:ext cx="8511678" cy="288032"/>
          </a:xfrm>
        </p:spPr>
        <p:txBody>
          <a:bodyPr anchor="t">
            <a:normAutofit/>
          </a:bodyPr>
          <a:lstStyle/>
          <a:p>
            <a:r>
              <a:rPr lang="tr-TR" b="1" dirty="0"/>
              <a:t>4NF (4. Normal Form)</a:t>
            </a:r>
          </a:p>
        </p:txBody>
      </p:sp>
      <p:sp>
        <p:nvSpPr>
          <p:cNvPr id="11" name="Text Placeholder 10">
            <a:extLst>
              <a:ext uri="{FF2B5EF4-FFF2-40B4-BE49-F238E27FC236}">
                <a16:creationId xmlns:a16="http://schemas.microsoft.com/office/drawing/2014/main" id="{2DDA8123-7ECD-2A44-A629-7F2DB0D01D34}"/>
              </a:ext>
            </a:extLst>
          </p:cNvPr>
          <p:cNvSpPr>
            <a:spLocks noGrp="1"/>
          </p:cNvSpPr>
          <p:nvPr>
            <p:ph type="body" sz="quarter" idx="11"/>
          </p:nvPr>
        </p:nvSpPr>
        <p:spPr>
          <a:xfrm>
            <a:off x="1328738" y="1988840"/>
            <a:ext cx="10095854" cy="3888432"/>
          </a:xfrm>
        </p:spPr>
        <p:txBody>
          <a:bodyPr>
            <a:noAutofit/>
          </a:bodyPr>
          <a:lstStyle/>
          <a:p>
            <a:pPr marL="0" indent="0" algn="just">
              <a:buNone/>
            </a:pPr>
            <a:r>
              <a:rPr lang="tr-TR" dirty="0"/>
              <a:t>Hali hazır örneğimizde böyle bir durum oluşmadığından 4NF uyarlaması yapılmasına gerek (ve imkan) yoktur.</a:t>
            </a:r>
          </a:p>
          <a:p>
            <a:pPr marL="0" indent="0" algn="just">
              <a:buNone/>
            </a:pPr>
            <a:r>
              <a:rPr lang="tr-TR" b="1" dirty="0"/>
              <a:t>Sonuç</a:t>
            </a:r>
          </a:p>
          <a:p>
            <a:pPr marL="0" indent="0" algn="just">
              <a:buNone/>
            </a:pPr>
            <a:r>
              <a:rPr lang="tr-TR" dirty="0"/>
              <a:t>ilk üç seviye </a:t>
            </a:r>
            <a:r>
              <a:rPr lang="tr-TR" dirty="0" err="1"/>
              <a:t>normalizasyon</a:t>
            </a:r>
            <a:r>
              <a:rPr lang="tr-TR" dirty="0"/>
              <a:t> her zaman ve mutlaka yapılması önerilmektedir. Ancak bazı özel durumlarda (Örneğin nadiren kayıt girişi yapılan fakat sürekli yeni yeni sorgular yazılan bir veri tabanı düşünüldüğünde) sorgularınızı kodlamanın biraz daha kolaylaşması için bazı kolonların birden çok tabloda tekrarlanmasını isteyebilirsiniz. Bu türden durumlarda </a:t>
            </a:r>
            <a:r>
              <a:rPr lang="tr-TR" dirty="0" err="1"/>
              <a:t>normalizasyonu</a:t>
            </a:r>
            <a:r>
              <a:rPr lang="tr-TR" dirty="0"/>
              <a:t> bir seviyeden sonra yapmamayı tercih edilebilir. </a:t>
            </a:r>
            <a:br>
              <a:rPr lang="tr-TR" dirty="0"/>
            </a:br>
            <a:r>
              <a:rPr lang="tr-TR" dirty="0"/>
              <a:t>Genel olarak veri tabanları </a:t>
            </a:r>
            <a:r>
              <a:rPr lang="tr-TR" dirty="0" err="1"/>
              <a:t>normalizasyon</a:t>
            </a:r>
            <a:r>
              <a:rPr lang="tr-TR" dirty="0"/>
              <a:t> teknikleri seviyenin 3NF'den aşağı olmamalıdır.</a:t>
            </a:r>
          </a:p>
        </p:txBody>
      </p:sp>
      <p:sp>
        <p:nvSpPr>
          <p:cNvPr id="19" name="Rectangle 1">
            <a:extLst>
              <a:ext uri="{FF2B5EF4-FFF2-40B4-BE49-F238E27FC236}">
                <a16:creationId xmlns:a16="http://schemas.microsoft.com/office/drawing/2014/main" id="{38E65D8C-AA75-9A4E-9F00-C4DAD03DDE70}"/>
              </a:ext>
            </a:extLst>
          </p:cNvPr>
          <p:cNvSpPr>
            <a:spLocks noChangeArrowheads="1"/>
          </p:cNvSpPr>
          <p:nvPr/>
        </p:nvSpPr>
        <p:spPr bwMode="auto">
          <a:xfrm>
            <a:off x="1559497" y="5122764"/>
            <a:ext cx="117373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tr-TR" altLang="tr-TR" sz="1800" b="0" i="0" u="none" strike="noStrike" cap="none" normalizeH="0" baseline="0">
                <a:ln>
                  <a:noFill/>
                </a:ln>
                <a:solidFill>
                  <a:schemeClr val="tx1"/>
                </a:solidFill>
                <a:effectLst/>
                <a:latin typeface="Arial" panose="020B0604020202020204" pitchFamily="34" charset="0"/>
              </a:rPr>
            </a:br>
            <a:endParaRPr kumimoji="0" lang="tr-TR" altLang="tr-T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264807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Travel Themed Flat lay">
            <a:extLst>
              <a:ext uri="{FF2B5EF4-FFF2-40B4-BE49-F238E27FC236}">
                <a16:creationId xmlns:a16="http://schemas.microsoft.com/office/drawing/2014/main" id="{2320BECE-3734-8743-8137-451E559E9974}"/>
              </a:ext>
            </a:extLst>
          </p:cNvPr>
          <p:cNvPicPr>
            <a:picLocks noGrp="1" noChangeAspect="1"/>
          </p:cNvPicPr>
          <p:nvPr>
            <p:ph type="pic" sz="quarter" idx="13"/>
          </p:nvPr>
        </p:nvPicPr>
        <p:blipFill>
          <a:blip r:embed="rId3"/>
          <a:srcRect t="11745" b="11745"/>
          <a:stretch>
            <a:fillRect/>
          </a:stretch>
        </p:blipFill>
        <p:spPr>
          <a:xfrm>
            <a:off x="838200" y="0"/>
            <a:ext cx="11353800" cy="5791201"/>
          </a:xfrm>
        </p:spPr>
      </p:pic>
      <p:sp>
        <p:nvSpPr>
          <p:cNvPr id="4" name="Title 3">
            <a:extLst>
              <a:ext uri="{FF2B5EF4-FFF2-40B4-BE49-F238E27FC236}">
                <a16:creationId xmlns:a16="http://schemas.microsoft.com/office/drawing/2014/main" id="{EB516E3E-5EFE-4EBE-B821-28A54E2B1169}"/>
              </a:ext>
            </a:extLst>
          </p:cNvPr>
          <p:cNvSpPr>
            <a:spLocks noGrp="1"/>
          </p:cNvSpPr>
          <p:nvPr>
            <p:ph type="title"/>
          </p:nvPr>
        </p:nvSpPr>
        <p:spPr/>
        <p:txBody>
          <a:bodyPr anchor="b"/>
          <a:lstStyle/>
          <a:p>
            <a:pPr lvl="0"/>
            <a:r>
              <a:rPr lang="en-US" dirty="0">
                <a:latin typeface="Montserrat" pitchFamily="2" charset="77"/>
                <a:sym typeface="Bebas"/>
              </a:rPr>
              <a:t>TEŞEKKÜRLER</a:t>
            </a:r>
            <a:endParaRPr lang="en-US" dirty="0">
              <a:latin typeface="Montserrat" pitchFamily="2" charset="77"/>
            </a:endParaRPr>
          </a:p>
        </p:txBody>
      </p:sp>
      <p:sp>
        <p:nvSpPr>
          <p:cNvPr id="6" name="Text Placeholder 5">
            <a:extLst>
              <a:ext uri="{FF2B5EF4-FFF2-40B4-BE49-F238E27FC236}">
                <a16:creationId xmlns:a16="http://schemas.microsoft.com/office/drawing/2014/main" id="{4E492036-E696-4CD7-AA21-39FC74717BB9}"/>
              </a:ext>
            </a:extLst>
          </p:cNvPr>
          <p:cNvSpPr>
            <a:spLocks noGrp="1"/>
          </p:cNvSpPr>
          <p:nvPr>
            <p:ph type="body" sz="quarter" idx="14"/>
          </p:nvPr>
        </p:nvSpPr>
        <p:spPr/>
        <p:txBody>
          <a:bodyPr>
            <a:normAutofit lnSpcReduction="10000"/>
          </a:bodyPr>
          <a:lstStyle/>
          <a:p>
            <a:r>
              <a:rPr lang="en-US" dirty="0"/>
              <a:t>HTTP://WWW.ALİCANHAZIR.COM</a:t>
            </a:r>
          </a:p>
          <a:p>
            <a:endParaRPr lang="en-US" dirty="0"/>
          </a:p>
        </p:txBody>
      </p:sp>
      <p:grpSp>
        <p:nvGrpSpPr>
          <p:cNvPr id="51" name="Group 50" descr="Contact information text box group">
            <a:extLst>
              <a:ext uri="{FF2B5EF4-FFF2-40B4-BE49-F238E27FC236}">
                <a16:creationId xmlns:a16="http://schemas.microsoft.com/office/drawing/2014/main" id="{5440D331-C6D8-D844-8811-5ED6AEB3F4BD}"/>
              </a:ext>
            </a:extLst>
          </p:cNvPr>
          <p:cNvGrpSpPr/>
          <p:nvPr/>
        </p:nvGrpSpPr>
        <p:grpSpPr>
          <a:xfrm>
            <a:off x="9309516" y="502274"/>
            <a:ext cx="2780443" cy="993643"/>
            <a:chOff x="7718027" y="4213936"/>
            <a:chExt cx="2780443" cy="993643"/>
          </a:xfrm>
        </p:grpSpPr>
        <p:grpSp>
          <p:nvGrpSpPr>
            <p:cNvPr id="19" name="Group 18">
              <a:extLst>
                <a:ext uri="{FF2B5EF4-FFF2-40B4-BE49-F238E27FC236}">
                  <a16:creationId xmlns:a16="http://schemas.microsoft.com/office/drawing/2014/main" id="{28D1A7A2-A799-E043-8B93-F66D87909B8A}"/>
                </a:ext>
              </a:extLst>
            </p:cNvPr>
            <p:cNvGrpSpPr/>
            <p:nvPr/>
          </p:nvGrpSpPr>
          <p:grpSpPr>
            <a:xfrm>
              <a:off x="8029588" y="4225347"/>
              <a:ext cx="2468882" cy="982232"/>
              <a:chOff x="6095998" y="4225347"/>
              <a:chExt cx="4707723" cy="982232"/>
            </a:xfrm>
          </p:grpSpPr>
          <p:sp>
            <p:nvSpPr>
              <p:cNvPr id="45" name="Subtitle 2">
                <a:extLst>
                  <a:ext uri="{FF2B5EF4-FFF2-40B4-BE49-F238E27FC236}">
                    <a16:creationId xmlns:a16="http://schemas.microsoft.com/office/drawing/2014/main" id="{6727AF79-CC43-B24F-91AB-59C97C34865E}"/>
                  </a:ext>
                </a:extLst>
              </p:cNvPr>
              <p:cNvSpPr txBox="1">
                <a:spLocks/>
              </p:cNvSpPr>
              <p:nvPr/>
            </p:nvSpPr>
            <p:spPr>
              <a:xfrm>
                <a:off x="6095998" y="4225347"/>
                <a:ext cx="4031470" cy="309048"/>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sz="1400" kern="1200">
                    <a:solidFill>
                      <a:schemeClr val="bg1"/>
                    </a:solidFill>
                    <a:latin typeface="+mn-lt"/>
                    <a:ea typeface="+mn-ea"/>
                    <a:cs typeface="+mn-cs"/>
                  </a:defRPr>
                </a:lvl1pPr>
                <a:lvl2pPr marL="457200" indent="0" algn="ctr" defTabSz="914400" rtl="0" eaLnBrk="1" latinLnBrk="0" hangingPunct="1">
                  <a:lnSpc>
                    <a:spcPct val="100000"/>
                  </a:lnSpc>
                  <a:spcBef>
                    <a:spcPts val="500"/>
                  </a:spcBef>
                  <a:spcAft>
                    <a:spcPts val="500"/>
                  </a:spcAft>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spcAft>
                    <a:spcPts val="500"/>
                  </a:spcAft>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spcAft>
                    <a:spcPts val="500"/>
                  </a:spcAft>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spcAft>
                    <a:spcPts val="500"/>
                  </a:spcAft>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Clr>
                    <a:srgbClr val="00B0F0"/>
                  </a:buClr>
                </a:pPr>
                <a:r>
                  <a:rPr lang="en-ZA" b="1" dirty="0">
                    <a:solidFill>
                      <a:schemeClr val="tx2"/>
                    </a:solidFill>
                    <a:latin typeface="+mj-lt"/>
                    <a:cs typeface="Gill Sans" panose="020B0502020104020203" pitchFamily="34" charset="-79"/>
                  </a:rPr>
                  <a:t>Alican HAZIR</a:t>
                </a:r>
                <a:endParaRPr kumimoji="0" lang="en-ZA" sz="1400" b="1" u="none" strike="noStrike" kern="1200" cap="none" spc="0" normalizeH="0" baseline="0" noProof="0" dirty="0">
                  <a:ln>
                    <a:noFill/>
                  </a:ln>
                  <a:solidFill>
                    <a:schemeClr val="tx2"/>
                  </a:solidFill>
                  <a:effectLst/>
                  <a:uLnTx/>
                  <a:uFillTx/>
                  <a:latin typeface="+mj-lt"/>
                  <a:cs typeface="Gill Sans" panose="020B0502020104020203" pitchFamily="34" charset="-79"/>
                </a:endParaRPr>
              </a:p>
            </p:txBody>
          </p:sp>
          <p:sp>
            <p:nvSpPr>
              <p:cNvPr id="46" name="Text Placeholder 17">
                <a:extLst>
                  <a:ext uri="{FF2B5EF4-FFF2-40B4-BE49-F238E27FC236}">
                    <a16:creationId xmlns:a16="http://schemas.microsoft.com/office/drawing/2014/main" id="{698B802A-61BF-5142-91CD-EF6EE9F1A68A}"/>
                  </a:ext>
                </a:extLst>
              </p:cNvPr>
              <p:cNvSpPr txBox="1">
                <a:spLocks/>
              </p:cNvSpPr>
              <p:nvPr/>
            </p:nvSpPr>
            <p:spPr>
              <a:xfrm>
                <a:off x="6096002" y="4570697"/>
                <a:ext cx="3206749" cy="24765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lang="en-US" sz="1400" kern="1200" dirty="0" smtClean="0">
                    <a:solidFill>
                      <a:schemeClr val="bg1"/>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lang="en-US" sz="2000" kern="1200" dirty="0" smtClean="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lang="en-US" sz="1800" kern="1200" dirty="0" smtClean="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lang="en-US" sz="1600" kern="1200" dirty="0" smtClean="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lang="en-ZA" sz="16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B0F0"/>
                  </a:buClr>
                </a:pPr>
                <a:r>
                  <a:rPr kumimoji="0" lang="en-ZA" sz="1400" u="none" strike="noStrike" kern="1200" cap="none" spc="0" normalizeH="0" baseline="0" noProof="0" dirty="0">
                    <a:ln>
                      <a:noFill/>
                    </a:ln>
                    <a:solidFill>
                      <a:schemeClr val="tx2"/>
                    </a:solidFill>
                    <a:effectLst/>
                    <a:uLnTx/>
                    <a:uFillTx/>
                    <a:cs typeface="Gill Sans Light" panose="020B0302020104020203" pitchFamily="34" charset="-79"/>
                  </a:rPr>
                  <a:t>+</a:t>
                </a:r>
                <a:r>
                  <a:rPr lang="en-ZA" dirty="0">
                    <a:solidFill>
                      <a:schemeClr val="tx2"/>
                    </a:solidFill>
                    <a:cs typeface="Gill Sans Light" panose="020B0302020104020203" pitchFamily="34" charset="-79"/>
                  </a:rPr>
                  <a:t>90 (850) 304‐1-456</a:t>
                </a:r>
                <a:endParaRPr kumimoji="0" lang="en-ZA" sz="1400" u="none" strike="noStrike" kern="1200" cap="none" spc="0" normalizeH="0" baseline="0" noProof="0" dirty="0">
                  <a:ln>
                    <a:noFill/>
                  </a:ln>
                  <a:solidFill>
                    <a:schemeClr val="tx2"/>
                  </a:solidFill>
                  <a:effectLst/>
                  <a:uLnTx/>
                  <a:uFillTx/>
                  <a:cs typeface="Gill Sans Light" panose="020B0302020104020203" pitchFamily="34" charset="-79"/>
                </a:endParaRPr>
              </a:p>
            </p:txBody>
          </p:sp>
          <p:sp>
            <p:nvSpPr>
              <p:cNvPr id="47" name="Text Placeholder 18">
                <a:extLst>
                  <a:ext uri="{FF2B5EF4-FFF2-40B4-BE49-F238E27FC236}">
                    <a16:creationId xmlns:a16="http://schemas.microsoft.com/office/drawing/2014/main" id="{22512C4B-7E64-EA4F-9C2C-D59EF00F75BC}"/>
                  </a:ext>
                </a:extLst>
              </p:cNvPr>
              <p:cNvSpPr txBox="1">
                <a:spLocks/>
              </p:cNvSpPr>
              <p:nvPr/>
            </p:nvSpPr>
            <p:spPr>
              <a:xfrm>
                <a:off x="6096002" y="4959929"/>
                <a:ext cx="4707719" cy="24765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lang="en-US" sz="1400" kern="1200" smtClean="0">
                    <a:solidFill>
                      <a:schemeClr val="bg1"/>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lang="en-US" sz="2000" kern="1200" smtClean="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lang="en-US" sz="1800" kern="1200" smtClean="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lang="en-US" sz="1600" kern="1200" smtClean="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lang="en-ZA"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500"/>
                  </a:spcAft>
                  <a:buClr>
                    <a:srgbClr val="00B0F0"/>
                  </a:buClr>
                  <a:buSzTx/>
                  <a:buFont typeface="Arial" panose="020B0604020202020204" pitchFamily="34" charset="0"/>
                  <a:buNone/>
                  <a:tabLst/>
                  <a:defRPr/>
                </a:pPr>
                <a:r>
                  <a:rPr kumimoji="0" lang="en-ZA" sz="1400" u="none" strike="noStrike" kern="1200" cap="none" spc="0" normalizeH="0" baseline="0" noProof="0" dirty="0" err="1">
                    <a:ln>
                      <a:noFill/>
                    </a:ln>
                    <a:solidFill>
                      <a:schemeClr val="tx2"/>
                    </a:solidFill>
                    <a:effectLst/>
                    <a:uLnTx/>
                    <a:uFillTx/>
                    <a:cs typeface="Gill Sans Light" panose="020B0302020104020203" pitchFamily="34" charset="-79"/>
                  </a:rPr>
                  <a:t>info@alicanhazir.com</a:t>
                </a:r>
                <a:endParaRPr kumimoji="0" lang="en-ZA" sz="1400" u="none" strike="noStrike" kern="1200" cap="none" spc="0" normalizeH="0" baseline="0" noProof="0" dirty="0">
                  <a:ln>
                    <a:noFill/>
                  </a:ln>
                  <a:solidFill>
                    <a:schemeClr val="tx2"/>
                  </a:solidFill>
                  <a:effectLst/>
                  <a:uLnTx/>
                  <a:uFillTx/>
                  <a:cs typeface="Gill Sans Light" panose="020B0302020104020203" pitchFamily="34" charset="-79"/>
                </a:endParaRPr>
              </a:p>
            </p:txBody>
          </p:sp>
        </p:grpSp>
        <p:grpSp>
          <p:nvGrpSpPr>
            <p:cNvPr id="20" name="Group 19">
              <a:extLst>
                <a:ext uri="{FF2B5EF4-FFF2-40B4-BE49-F238E27FC236}">
                  <a16:creationId xmlns:a16="http://schemas.microsoft.com/office/drawing/2014/main" id="{FA9978F1-A4D0-0C48-82F7-A677ECC15EF8}"/>
                </a:ext>
              </a:extLst>
            </p:cNvPr>
            <p:cNvGrpSpPr/>
            <p:nvPr/>
          </p:nvGrpSpPr>
          <p:grpSpPr>
            <a:xfrm>
              <a:off x="7718027" y="4213936"/>
              <a:ext cx="218900" cy="979268"/>
              <a:chOff x="6582150" y="5034270"/>
              <a:chExt cx="218900" cy="979268"/>
            </a:xfrm>
          </p:grpSpPr>
          <p:pic>
            <p:nvPicPr>
              <p:cNvPr id="52" name="Graphic 51" descr="User" title="Icon - Presenter Name">
                <a:extLst>
                  <a:ext uri="{FF2B5EF4-FFF2-40B4-BE49-F238E27FC236}">
                    <a16:creationId xmlns:a16="http://schemas.microsoft.com/office/drawing/2014/main" id="{174B9B52-F256-CC43-B002-B0CC730357F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582150" y="5034270"/>
                <a:ext cx="218900" cy="218900"/>
              </a:xfrm>
              <a:prstGeom prst="rect">
                <a:avLst/>
              </a:prstGeom>
            </p:spPr>
          </p:pic>
          <p:pic>
            <p:nvPicPr>
              <p:cNvPr id="53" name="Graphic 52" descr="Envelope" title="Icon Presenter Email">
                <a:extLst>
                  <a:ext uri="{FF2B5EF4-FFF2-40B4-BE49-F238E27FC236}">
                    <a16:creationId xmlns:a16="http://schemas.microsoft.com/office/drawing/2014/main" id="{F2F4E712-3E0F-6C46-96C5-35C27A46BADB}"/>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582150" y="5794638"/>
                <a:ext cx="218900" cy="218900"/>
              </a:xfrm>
              <a:prstGeom prst="rect">
                <a:avLst/>
              </a:prstGeom>
            </p:spPr>
          </p:pic>
          <p:pic>
            <p:nvPicPr>
              <p:cNvPr id="54" name="Graphic 53" descr="Smart Phone" title="Icon - Presenter Phone Number">
                <a:extLst>
                  <a:ext uri="{FF2B5EF4-FFF2-40B4-BE49-F238E27FC236}">
                    <a16:creationId xmlns:a16="http://schemas.microsoft.com/office/drawing/2014/main" id="{A4DE8733-7009-1A4C-AF89-8881265D092B}"/>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582150" y="5405406"/>
                <a:ext cx="218900" cy="218900"/>
              </a:xfrm>
              <a:prstGeom prst="rect">
                <a:avLst/>
              </a:prstGeom>
            </p:spPr>
          </p:pic>
        </p:grpSp>
      </p:grpSp>
    </p:spTree>
    <p:extLst>
      <p:ext uri="{BB962C8B-B14F-4D97-AF65-F5344CB8AC3E}">
        <p14:creationId xmlns:p14="http://schemas.microsoft.com/office/powerpoint/2010/main" val="511889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12FCB55E-59A0-A24E-82CA-C867595835BD}"/>
              </a:ext>
            </a:extLst>
          </p:cNvPr>
          <p:cNvSpPr>
            <a:spLocks noGrp="1"/>
          </p:cNvSpPr>
          <p:nvPr>
            <p:ph type="title"/>
          </p:nvPr>
        </p:nvSpPr>
        <p:spPr>
          <a:xfrm>
            <a:off x="1328737" y="786810"/>
            <a:ext cx="10297647" cy="841990"/>
          </a:xfrm>
        </p:spPr>
        <p:txBody>
          <a:bodyPr>
            <a:noAutofit/>
          </a:bodyPr>
          <a:lstStyle/>
          <a:p>
            <a:r>
              <a:rPr lang="tr-TR" sz="3400" dirty="0">
                <a:latin typeface="Raleway" panose="020B0503030101060003" pitchFamily="34" charset="77"/>
              </a:rPr>
              <a:t>GEREKSİNİM ANALİZİ VE VARLIK BAĞINTI DİYAGRAMI</a:t>
            </a:r>
            <a:endParaRPr lang="en-US" sz="3400" dirty="0">
              <a:latin typeface="Montserrat" pitchFamily="2" charset="77"/>
            </a:endParaRPr>
          </a:p>
        </p:txBody>
      </p:sp>
      <p:sp>
        <p:nvSpPr>
          <p:cNvPr id="21" name="Text Placeholder 20">
            <a:extLst>
              <a:ext uri="{FF2B5EF4-FFF2-40B4-BE49-F238E27FC236}">
                <a16:creationId xmlns:a16="http://schemas.microsoft.com/office/drawing/2014/main" id="{AE6AE7FB-4892-5B4E-A7DB-B0F56C1C98F7}"/>
              </a:ext>
            </a:extLst>
          </p:cNvPr>
          <p:cNvSpPr>
            <a:spLocks noGrp="1"/>
          </p:cNvSpPr>
          <p:nvPr>
            <p:ph type="body" sz="quarter" idx="12"/>
          </p:nvPr>
        </p:nvSpPr>
        <p:spPr>
          <a:xfrm>
            <a:off x="1328736" y="1818001"/>
            <a:ext cx="8583688" cy="602887"/>
          </a:xfrm>
        </p:spPr>
        <p:txBody>
          <a:bodyPr anchor="t"/>
          <a:lstStyle/>
          <a:p>
            <a:r>
              <a:rPr lang="tr-TR" dirty="0">
                <a:solidFill>
                  <a:schemeClr val="tx2">
                    <a:satMod val="130000"/>
                  </a:schemeClr>
                </a:solidFill>
              </a:rPr>
              <a:t>GEREKSİNİM ANALİZİ -&gt; 1 Gereksinim Belirlenmesi -&gt; Gereksinimler</a:t>
            </a:r>
          </a:p>
        </p:txBody>
      </p:sp>
      <p:sp>
        <p:nvSpPr>
          <p:cNvPr id="11" name="Text Placeholder 10">
            <a:extLst>
              <a:ext uri="{FF2B5EF4-FFF2-40B4-BE49-F238E27FC236}">
                <a16:creationId xmlns:a16="http://schemas.microsoft.com/office/drawing/2014/main" id="{2DDA8123-7ECD-2A44-A629-7F2DB0D01D34}"/>
              </a:ext>
            </a:extLst>
          </p:cNvPr>
          <p:cNvSpPr>
            <a:spLocks noGrp="1"/>
          </p:cNvSpPr>
          <p:nvPr>
            <p:ph type="body" sz="quarter" idx="11"/>
          </p:nvPr>
        </p:nvSpPr>
        <p:spPr>
          <a:xfrm>
            <a:off x="1328736" y="2238028"/>
            <a:ext cx="5970754" cy="3866326"/>
          </a:xfrm>
        </p:spPr>
        <p:txBody>
          <a:bodyPr>
            <a:noAutofit/>
          </a:bodyPr>
          <a:lstStyle/>
          <a:p>
            <a:pPr marL="368046" indent="-285750">
              <a:defRPr/>
            </a:pPr>
            <a:r>
              <a:rPr lang="tr-TR" dirty="0"/>
              <a:t>Bir sistemin beklenen işlevleri yerine getirmesi için sahip olması gereken özelliklerdir.</a:t>
            </a:r>
          </a:p>
          <a:p>
            <a:pPr marL="368046" indent="-285750">
              <a:defRPr/>
            </a:pPr>
            <a:r>
              <a:rPr lang="tr-TR" dirty="0"/>
              <a:t>Beklenen işlevler?</a:t>
            </a:r>
          </a:p>
          <a:p>
            <a:pPr marL="688086" lvl="1" indent="-285750">
              <a:defRPr/>
            </a:pPr>
            <a:r>
              <a:rPr lang="tr-TR" dirty="0"/>
              <a:t>Kullanıcıların mevcut sistemde kullandıkları yöntemler</a:t>
            </a:r>
          </a:p>
          <a:p>
            <a:pPr marL="688086" lvl="1" indent="-285750">
              <a:defRPr/>
            </a:pPr>
            <a:r>
              <a:rPr lang="tr-TR" dirty="0"/>
              <a:t>Sistem yapısı</a:t>
            </a:r>
          </a:p>
          <a:p>
            <a:pPr marL="688086" lvl="1" indent="-285750">
              <a:defRPr/>
            </a:pPr>
            <a:r>
              <a:rPr lang="tr-TR" dirty="0"/>
              <a:t>İş kuralları</a:t>
            </a:r>
          </a:p>
          <a:p>
            <a:pPr marL="688086" lvl="1" indent="-285750">
              <a:defRPr/>
            </a:pPr>
            <a:r>
              <a:rPr lang="tr-TR" dirty="0"/>
              <a:t>Yaşanan sıkıntı ve problemler</a:t>
            </a:r>
          </a:p>
          <a:p>
            <a:endParaRPr lang="tr-TR" dirty="0"/>
          </a:p>
          <a:p>
            <a:endParaRPr lang="tr-TR" altLang="tr-TR" dirty="0"/>
          </a:p>
        </p:txBody>
      </p:sp>
      <p:graphicFrame>
        <p:nvGraphicFramePr>
          <p:cNvPr id="12" name="3 İçerik Yer Tutucusu">
            <a:extLst>
              <a:ext uri="{FF2B5EF4-FFF2-40B4-BE49-F238E27FC236}">
                <a16:creationId xmlns:a16="http://schemas.microsoft.com/office/drawing/2014/main" id="{2A327C7B-CF40-EB48-AB32-3C9ECDEC532F}"/>
              </a:ext>
            </a:extLst>
          </p:cNvPr>
          <p:cNvGraphicFramePr>
            <a:graphicFrameLocks/>
          </p:cNvGraphicFramePr>
          <p:nvPr>
            <p:extLst>
              <p:ext uri="{D42A27DB-BD31-4B8C-83A1-F6EECF244321}">
                <p14:modId xmlns:p14="http://schemas.microsoft.com/office/powerpoint/2010/main" val="1140806339"/>
              </p:ext>
            </p:extLst>
          </p:nvPr>
        </p:nvGraphicFramePr>
        <p:xfrm>
          <a:off x="7176120" y="2449462"/>
          <a:ext cx="4450264" cy="3499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1935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12FCB55E-59A0-A24E-82CA-C867595835BD}"/>
              </a:ext>
            </a:extLst>
          </p:cNvPr>
          <p:cNvSpPr>
            <a:spLocks noGrp="1"/>
          </p:cNvSpPr>
          <p:nvPr>
            <p:ph type="title"/>
          </p:nvPr>
        </p:nvSpPr>
        <p:spPr>
          <a:xfrm>
            <a:off x="1328737" y="786810"/>
            <a:ext cx="10297647" cy="841990"/>
          </a:xfrm>
        </p:spPr>
        <p:txBody>
          <a:bodyPr>
            <a:noAutofit/>
          </a:bodyPr>
          <a:lstStyle/>
          <a:p>
            <a:r>
              <a:rPr lang="tr-TR" sz="3400" dirty="0">
                <a:latin typeface="Raleway" panose="020B0503030101060003" pitchFamily="34" charset="77"/>
              </a:rPr>
              <a:t>GEREKSİNİM ANALİZİ VE VARLIK BAĞINTI DİYAGRAMI</a:t>
            </a:r>
            <a:endParaRPr lang="en-US" sz="3400" dirty="0">
              <a:latin typeface="Montserrat" pitchFamily="2" charset="77"/>
            </a:endParaRPr>
          </a:p>
        </p:txBody>
      </p:sp>
      <p:sp>
        <p:nvSpPr>
          <p:cNvPr id="21" name="Text Placeholder 20">
            <a:extLst>
              <a:ext uri="{FF2B5EF4-FFF2-40B4-BE49-F238E27FC236}">
                <a16:creationId xmlns:a16="http://schemas.microsoft.com/office/drawing/2014/main" id="{AE6AE7FB-4892-5B4E-A7DB-B0F56C1C98F7}"/>
              </a:ext>
            </a:extLst>
          </p:cNvPr>
          <p:cNvSpPr>
            <a:spLocks noGrp="1"/>
          </p:cNvSpPr>
          <p:nvPr>
            <p:ph type="body" sz="quarter" idx="12"/>
          </p:nvPr>
        </p:nvSpPr>
        <p:spPr>
          <a:xfrm>
            <a:off x="1328736" y="1818001"/>
            <a:ext cx="9735816" cy="602887"/>
          </a:xfrm>
        </p:spPr>
        <p:txBody>
          <a:bodyPr anchor="t"/>
          <a:lstStyle/>
          <a:p>
            <a:r>
              <a:rPr lang="tr-TR" dirty="0">
                <a:solidFill>
                  <a:schemeClr val="tx2">
                    <a:satMod val="130000"/>
                  </a:schemeClr>
                </a:solidFill>
              </a:rPr>
              <a:t>GEREKSİNİM ANALİZİ -&gt; 1 Gereksinim Belirlenmesi -&gt; Gereksinimlerin Toplanması</a:t>
            </a:r>
          </a:p>
        </p:txBody>
      </p:sp>
      <p:sp>
        <p:nvSpPr>
          <p:cNvPr id="11" name="Text Placeholder 10">
            <a:extLst>
              <a:ext uri="{FF2B5EF4-FFF2-40B4-BE49-F238E27FC236}">
                <a16:creationId xmlns:a16="http://schemas.microsoft.com/office/drawing/2014/main" id="{2DDA8123-7ECD-2A44-A629-7F2DB0D01D34}"/>
              </a:ext>
            </a:extLst>
          </p:cNvPr>
          <p:cNvSpPr>
            <a:spLocks noGrp="1"/>
          </p:cNvSpPr>
          <p:nvPr>
            <p:ph type="body" sz="quarter" idx="11"/>
          </p:nvPr>
        </p:nvSpPr>
        <p:spPr>
          <a:xfrm>
            <a:off x="1328736" y="2238028"/>
            <a:ext cx="5970754" cy="3866326"/>
          </a:xfrm>
        </p:spPr>
        <p:txBody>
          <a:bodyPr>
            <a:noAutofit/>
          </a:bodyPr>
          <a:lstStyle/>
          <a:p>
            <a:r>
              <a:rPr lang="tr-TR" altLang="tr-TR" dirty="0"/>
              <a:t>Geleneksel Yöntemler</a:t>
            </a:r>
          </a:p>
          <a:p>
            <a:pPr lvl="1"/>
            <a:r>
              <a:rPr lang="tr-TR" altLang="tr-TR" dirty="0"/>
              <a:t>Anketler</a:t>
            </a:r>
          </a:p>
          <a:p>
            <a:pPr lvl="1"/>
            <a:r>
              <a:rPr lang="tr-TR" altLang="tr-TR" dirty="0"/>
              <a:t>Açık uçlu görüşmeler</a:t>
            </a:r>
          </a:p>
          <a:p>
            <a:pPr lvl="1"/>
            <a:r>
              <a:rPr lang="tr-TR" altLang="tr-TR" dirty="0"/>
              <a:t>Doküman analizi</a:t>
            </a:r>
          </a:p>
          <a:p>
            <a:r>
              <a:rPr lang="tr-TR" altLang="tr-TR" dirty="0"/>
              <a:t>Grupsal Yöntemler</a:t>
            </a:r>
          </a:p>
          <a:p>
            <a:pPr lvl="1"/>
            <a:r>
              <a:rPr lang="tr-TR" altLang="tr-TR" dirty="0"/>
              <a:t>Beyin fırtınası</a:t>
            </a:r>
          </a:p>
          <a:p>
            <a:pPr lvl="1"/>
            <a:r>
              <a:rPr lang="tr-TR" altLang="tr-TR" dirty="0" err="1"/>
              <a:t>Prototipleme</a:t>
            </a:r>
            <a:endParaRPr lang="tr-TR" altLang="tr-TR" dirty="0"/>
          </a:p>
          <a:p>
            <a:r>
              <a:rPr lang="tr-TR" altLang="tr-TR" dirty="0"/>
              <a:t>Gereksinim analisti</a:t>
            </a:r>
          </a:p>
        </p:txBody>
      </p:sp>
      <p:graphicFrame>
        <p:nvGraphicFramePr>
          <p:cNvPr id="12" name="3 İçerik Yer Tutucusu">
            <a:extLst>
              <a:ext uri="{FF2B5EF4-FFF2-40B4-BE49-F238E27FC236}">
                <a16:creationId xmlns:a16="http://schemas.microsoft.com/office/drawing/2014/main" id="{2A327C7B-CF40-EB48-AB32-3C9ECDEC532F}"/>
              </a:ext>
            </a:extLst>
          </p:cNvPr>
          <p:cNvGraphicFramePr>
            <a:graphicFrameLocks/>
          </p:cNvGraphicFramePr>
          <p:nvPr>
            <p:extLst>
              <p:ext uri="{D42A27DB-BD31-4B8C-83A1-F6EECF244321}">
                <p14:modId xmlns:p14="http://schemas.microsoft.com/office/powerpoint/2010/main" val="1301960406"/>
              </p:ext>
            </p:extLst>
          </p:nvPr>
        </p:nvGraphicFramePr>
        <p:xfrm>
          <a:off x="7176120" y="2449462"/>
          <a:ext cx="4450264" cy="3499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1968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12FCB55E-59A0-A24E-82CA-C867595835BD}"/>
              </a:ext>
            </a:extLst>
          </p:cNvPr>
          <p:cNvSpPr>
            <a:spLocks noGrp="1"/>
          </p:cNvSpPr>
          <p:nvPr>
            <p:ph type="title"/>
          </p:nvPr>
        </p:nvSpPr>
        <p:spPr>
          <a:xfrm>
            <a:off x="1328737" y="786810"/>
            <a:ext cx="10297647" cy="841990"/>
          </a:xfrm>
        </p:spPr>
        <p:txBody>
          <a:bodyPr>
            <a:noAutofit/>
          </a:bodyPr>
          <a:lstStyle/>
          <a:p>
            <a:r>
              <a:rPr lang="tr-TR" sz="3400" dirty="0">
                <a:latin typeface="Raleway" panose="020B0503030101060003" pitchFamily="34" charset="77"/>
              </a:rPr>
              <a:t>GEREKSİNİM ANALİZİ VE VARLIK BAĞINTI DİYAGRAMI</a:t>
            </a:r>
            <a:endParaRPr lang="en-US" sz="3400" dirty="0">
              <a:latin typeface="Montserrat" pitchFamily="2" charset="77"/>
            </a:endParaRPr>
          </a:p>
        </p:txBody>
      </p:sp>
      <p:sp>
        <p:nvSpPr>
          <p:cNvPr id="21" name="Text Placeholder 20">
            <a:extLst>
              <a:ext uri="{FF2B5EF4-FFF2-40B4-BE49-F238E27FC236}">
                <a16:creationId xmlns:a16="http://schemas.microsoft.com/office/drawing/2014/main" id="{AE6AE7FB-4892-5B4E-A7DB-B0F56C1C98F7}"/>
              </a:ext>
            </a:extLst>
          </p:cNvPr>
          <p:cNvSpPr>
            <a:spLocks noGrp="1"/>
          </p:cNvSpPr>
          <p:nvPr>
            <p:ph type="body" sz="quarter" idx="12"/>
          </p:nvPr>
        </p:nvSpPr>
        <p:spPr>
          <a:xfrm>
            <a:off x="1328736" y="1818001"/>
            <a:ext cx="9735816" cy="602887"/>
          </a:xfrm>
        </p:spPr>
        <p:txBody>
          <a:bodyPr anchor="t"/>
          <a:lstStyle/>
          <a:p>
            <a:r>
              <a:rPr lang="tr-TR" dirty="0">
                <a:solidFill>
                  <a:schemeClr val="tx2">
                    <a:satMod val="130000"/>
                  </a:schemeClr>
                </a:solidFill>
              </a:rPr>
              <a:t>GEREKSİNİM ANALİZİ -&gt; 1 Gereksinim Belirlenmesi -&gt; Gereksinimlerin Toplanması</a:t>
            </a:r>
          </a:p>
        </p:txBody>
      </p:sp>
      <p:sp>
        <p:nvSpPr>
          <p:cNvPr id="11" name="Text Placeholder 10">
            <a:extLst>
              <a:ext uri="{FF2B5EF4-FFF2-40B4-BE49-F238E27FC236}">
                <a16:creationId xmlns:a16="http://schemas.microsoft.com/office/drawing/2014/main" id="{2DDA8123-7ECD-2A44-A629-7F2DB0D01D34}"/>
              </a:ext>
            </a:extLst>
          </p:cNvPr>
          <p:cNvSpPr>
            <a:spLocks noGrp="1"/>
          </p:cNvSpPr>
          <p:nvPr>
            <p:ph type="body" sz="quarter" idx="11"/>
          </p:nvPr>
        </p:nvSpPr>
        <p:spPr>
          <a:xfrm>
            <a:off x="1328736" y="2238028"/>
            <a:ext cx="5970754" cy="3866326"/>
          </a:xfrm>
        </p:spPr>
        <p:txBody>
          <a:bodyPr>
            <a:noAutofit/>
          </a:bodyPr>
          <a:lstStyle/>
          <a:p>
            <a:r>
              <a:rPr lang="tr-TR" altLang="tr-TR" dirty="0"/>
              <a:t>Gereksinim analisti</a:t>
            </a:r>
          </a:p>
          <a:p>
            <a:pPr lvl="1"/>
            <a:r>
              <a:rPr lang="tr-TR" altLang="tr-TR" dirty="0"/>
              <a:t>Görüştüğü kişileri iyi yönlendirmeli</a:t>
            </a:r>
          </a:p>
          <a:p>
            <a:pPr lvl="1"/>
            <a:r>
              <a:rPr lang="tr-TR" altLang="tr-TR" dirty="0"/>
              <a:t>Doğru soruları sorması</a:t>
            </a:r>
          </a:p>
          <a:p>
            <a:pPr lvl="1"/>
            <a:r>
              <a:rPr lang="tr-TR" altLang="tr-TR" dirty="0"/>
              <a:t>Sorularla saklı ve unutulmuş gereksinimleri ortaya çıkarması</a:t>
            </a:r>
          </a:p>
          <a:p>
            <a:pPr lvl="1"/>
            <a:r>
              <a:rPr lang="tr-TR" altLang="tr-TR" dirty="0"/>
              <a:t>Amaç, içerik ve fonksiyonları ele almalı</a:t>
            </a:r>
          </a:p>
          <a:p>
            <a:r>
              <a:rPr lang="tr-TR" altLang="tr-TR" dirty="0"/>
              <a:t>Yanlış veya eksik toplanan gereksinimler</a:t>
            </a:r>
          </a:p>
          <a:p>
            <a:pPr lvl="1"/>
            <a:r>
              <a:rPr lang="tr-TR" altLang="tr-TR" dirty="0"/>
              <a:t>İstenmeyen işleri yapan veya</a:t>
            </a:r>
          </a:p>
          <a:p>
            <a:pPr lvl="1"/>
            <a:r>
              <a:rPr lang="tr-TR" altLang="tr-TR" dirty="0"/>
              <a:t>İstenen işleri yanlış yapan sistemlerin geliştirilmesine neden olur.</a:t>
            </a:r>
          </a:p>
        </p:txBody>
      </p:sp>
      <p:graphicFrame>
        <p:nvGraphicFramePr>
          <p:cNvPr id="12" name="3 İçerik Yer Tutucusu">
            <a:extLst>
              <a:ext uri="{FF2B5EF4-FFF2-40B4-BE49-F238E27FC236}">
                <a16:creationId xmlns:a16="http://schemas.microsoft.com/office/drawing/2014/main" id="{2A327C7B-CF40-EB48-AB32-3C9ECDEC532F}"/>
              </a:ext>
            </a:extLst>
          </p:cNvPr>
          <p:cNvGraphicFramePr>
            <a:graphicFrameLocks/>
          </p:cNvGraphicFramePr>
          <p:nvPr/>
        </p:nvGraphicFramePr>
        <p:xfrm>
          <a:off x="7176120" y="2449462"/>
          <a:ext cx="4450264" cy="3499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8922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12FCB55E-59A0-A24E-82CA-C867595835BD}"/>
              </a:ext>
            </a:extLst>
          </p:cNvPr>
          <p:cNvSpPr>
            <a:spLocks noGrp="1"/>
          </p:cNvSpPr>
          <p:nvPr>
            <p:ph type="title"/>
          </p:nvPr>
        </p:nvSpPr>
        <p:spPr>
          <a:xfrm>
            <a:off x="1328737" y="786810"/>
            <a:ext cx="10297647" cy="841990"/>
          </a:xfrm>
        </p:spPr>
        <p:txBody>
          <a:bodyPr>
            <a:noAutofit/>
          </a:bodyPr>
          <a:lstStyle/>
          <a:p>
            <a:r>
              <a:rPr lang="tr-TR" sz="3400" dirty="0">
                <a:latin typeface="Raleway" panose="020B0503030101060003" pitchFamily="34" charset="77"/>
              </a:rPr>
              <a:t>GEREKSİNİM ANALİZİ VE VARLIK BAĞINTI DİYAGRAMI</a:t>
            </a:r>
            <a:endParaRPr lang="en-US" sz="3400" dirty="0">
              <a:latin typeface="Montserrat" pitchFamily="2" charset="77"/>
            </a:endParaRPr>
          </a:p>
        </p:txBody>
      </p:sp>
      <p:sp>
        <p:nvSpPr>
          <p:cNvPr id="21" name="Text Placeholder 20">
            <a:extLst>
              <a:ext uri="{FF2B5EF4-FFF2-40B4-BE49-F238E27FC236}">
                <a16:creationId xmlns:a16="http://schemas.microsoft.com/office/drawing/2014/main" id="{AE6AE7FB-4892-5B4E-A7DB-B0F56C1C98F7}"/>
              </a:ext>
            </a:extLst>
          </p:cNvPr>
          <p:cNvSpPr>
            <a:spLocks noGrp="1"/>
          </p:cNvSpPr>
          <p:nvPr>
            <p:ph type="body" sz="quarter" idx="12"/>
          </p:nvPr>
        </p:nvSpPr>
        <p:spPr>
          <a:xfrm>
            <a:off x="1328736" y="1818001"/>
            <a:ext cx="9735816" cy="602887"/>
          </a:xfrm>
        </p:spPr>
        <p:txBody>
          <a:bodyPr anchor="t"/>
          <a:lstStyle/>
          <a:p>
            <a:r>
              <a:rPr lang="tr-TR" dirty="0">
                <a:solidFill>
                  <a:schemeClr val="tx2">
                    <a:satMod val="130000"/>
                  </a:schemeClr>
                </a:solidFill>
              </a:rPr>
              <a:t>GEREKSİNİM ANALİZİ -&gt; 1 Gereksinim Belirlenmesi -&gt; Gereksinim Analizi</a:t>
            </a:r>
          </a:p>
        </p:txBody>
      </p:sp>
      <p:sp>
        <p:nvSpPr>
          <p:cNvPr id="11" name="Text Placeholder 10">
            <a:extLst>
              <a:ext uri="{FF2B5EF4-FFF2-40B4-BE49-F238E27FC236}">
                <a16:creationId xmlns:a16="http://schemas.microsoft.com/office/drawing/2014/main" id="{2DDA8123-7ECD-2A44-A629-7F2DB0D01D34}"/>
              </a:ext>
            </a:extLst>
          </p:cNvPr>
          <p:cNvSpPr>
            <a:spLocks noGrp="1"/>
          </p:cNvSpPr>
          <p:nvPr>
            <p:ph type="body" sz="quarter" idx="11"/>
          </p:nvPr>
        </p:nvSpPr>
        <p:spPr>
          <a:xfrm>
            <a:off x="1328736" y="2238028"/>
            <a:ext cx="5970754" cy="3866326"/>
          </a:xfrm>
        </p:spPr>
        <p:txBody>
          <a:bodyPr>
            <a:noAutofit/>
          </a:bodyPr>
          <a:lstStyle/>
          <a:p>
            <a:r>
              <a:rPr lang="tr-TR" altLang="tr-TR" dirty="0"/>
              <a:t>Toplanan gereksinimlerin özelliklerine göre gruplanarak sistem tasarımına hazırlanması çalışmalarıdır.</a:t>
            </a:r>
          </a:p>
          <a:p>
            <a:r>
              <a:rPr lang="tr-TR" altLang="tr-TR" dirty="0"/>
              <a:t>Varlık bağıntı Diyagramları</a:t>
            </a:r>
          </a:p>
          <a:p>
            <a:pPr marL="0" indent="0">
              <a:buNone/>
            </a:pPr>
            <a:r>
              <a:rPr lang="tr-TR" altLang="tr-TR" b="1" dirty="0"/>
              <a:t>ÖRNEK: </a:t>
            </a:r>
            <a:r>
              <a:rPr lang="tr-TR" altLang="tr-TR" dirty="0"/>
              <a:t>Bir e-sınav sistemi</a:t>
            </a:r>
          </a:p>
          <a:p>
            <a:r>
              <a:rPr lang="tr-TR" altLang="tr-TR" dirty="0"/>
              <a:t>Kullanıcı Grupları</a:t>
            </a:r>
          </a:p>
          <a:p>
            <a:pPr lvl="1"/>
            <a:r>
              <a:rPr lang="tr-TR" altLang="tr-TR" dirty="0"/>
              <a:t>Öğretmenler</a:t>
            </a:r>
          </a:p>
          <a:p>
            <a:pPr lvl="1"/>
            <a:r>
              <a:rPr lang="tr-TR" altLang="tr-TR" dirty="0"/>
              <a:t>Öğrenciler</a:t>
            </a:r>
          </a:p>
          <a:p>
            <a:pPr lvl="1"/>
            <a:r>
              <a:rPr lang="tr-TR" altLang="tr-TR" dirty="0"/>
              <a:t>Sistem yöneticileri</a:t>
            </a:r>
          </a:p>
          <a:p>
            <a:pPr marL="0" indent="0">
              <a:buNone/>
            </a:pPr>
            <a:endParaRPr lang="tr-TR" altLang="tr-TR" b="1" dirty="0"/>
          </a:p>
        </p:txBody>
      </p:sp>
      <p:graphicFrame>
        <p:nvGraphicFramePr>
          <p:cNvPr id="12" name="3 İçerik Yer Tutucusu">
            <a:extLst>
              <a:ext uri="{FF2B5EF4-FFF2-40B4-BE49-F238E27FC236}">
                <a16:creationId xmlns:a16="http://schemas.microsoft.com/office/drawing/2014/main" id="{2A327C7B-CF40-EB48-AB32-3C9ECDEC532F}"/>
              </a:ext>
            </a:extLst>
          </p:cNvPr>
          <p:cNvGraphicFramePr>
            <a:graphicFrameLocks/>
          </p:cNvGraphicFramePr>
          <p:nvPr>
            <p:extLst>
              <p:ext uri="{D42A27DB-BD31-4B8C-83A1-F6EECF244321}">
                <p14:modId xmlns:p14="http://schemas.microsoft.com/office/powerpoint/2010/main" val="3323636745"/>
              </p:ext>
            </p:extLst>
          </p:nvPr>
        </p:nvGraphicFramePr>
        <p:xfrm>
          <a:off x="7176120" y="2449462"/>
          <a:ext cx="4450264" cy="3499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5405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12FCB55E-59A0-A24E-82CA-C867595835BD}"/>
              </a:ext>
            </a:extLst>
          </p:cNvPr>
          <p:cNvSpPr>
            <a:spLocks noGrp="1"/>
          </p:cNvSpPr>
          <p:nvPr>
            <p:ph type="title"/>
          </p:nvPr>
        </p:nvSpPr>
        <p:spPr>
          <a:xfrm>
            <a:off x="1328737" y="786810"/>
            <a:ext cx="10297647" cy="841990"/>
          </a:xfrm>
        </p:spPr>
        <p:txBody>
          <a:bodyPr>
            <a:noAutofit/>
          </a:bodyPr>
          <a:lstStyle/>
          <a:p>
            <a:r>
              <a:rPr lang="tr-TR" sz="3400" dirty="0">
                <a:latin typeface="Raleway" panose="020B0503030101060003" pitchFamily="34" charset="77"/>
              </a:rPr>
              <a:t>GEREKSİNİM ANALİZİ VE VARLIK BAĞINTI DİYAGRAMI</a:t>
            </a:r>
            <a:endParaRPr lang="en-US" sz="3400" dirty="0">
              <a:latin typeface="Montserrat" pitchFamily="2" charset="77"/>
            </a:endParaRPr>
          </a:p>
        </p:txBody>
      </p:sp>
      <p:sp>
        <p:nvSpPr>
          <p:cNvPr id="21" name="Text Placeholder 20">
            <a:extLst>
              <a:ext uri="{FF2B5EF4-FFF2-40B4-BE49-F238E27FC236}">
                <a16:creationId xmlns:a16="http://schemas.microsoft.com/office/drawing/2014/main" id="{AE6AE7FB-4892-5B4E-A7DB-B0F56C1C98F7}"/>
              </a:ext>
            </a:extLst>
          </p:cNvPr>
          <p:cNvSpPr>
            <a:spLocks noGrp="1"/>
          </p:cNvSpPr>
          <p:nvPr>
            <p:ph type="body" sz="quarter" idx="12"/>
          </p:nvPr>
        </p:nvSpPr>
        <p:spPr>
          <a:xfrm>
            <a:off x="1328736" y="1818001"/>
            <a:ext cx="9735816" cy="602887"/>
          </a:xfrm>
        </p:spPr>
        <p:txBody>
          <a:bodyPr anchor="t"/>
          <a:lstStyle/>
          <a:p>
            <a:r>
              <a:rPr lang="tr-TR" dirty="0">
                <a:solidFill>
                  <a:schemeClr val="tx2">
                    <a:satMod val="130000"/>
                  </a:schemeClr>
                </a:solidFill>
              </a:rPr>
              <a:t>GEREKSİNİM ANALİZİ -&gt; 1 Gereksinim Belirlenmesi -&gt; Gereksinim Analizi</a:t>
            </a:r>
          </a:p>
        </p:txBody>
      </p:sp>
      <p:sp>
        <p:nvSpPr>
          <p:cNvPr id="11" name="Text Placeholder 10">
            <a:extLst>
              <a:ext uri="{FF2B5EF4-FFF2-40B4-BE49-F238E27FC236}">
                <a16:creationId xmlns:a16="http://schemas.microsoft.com/office/drawing/2014/main" id="{2DDA8123-7ECD-2A44-A629-7F2DB0D01D34}"/>
              </a:ext>
            </a:extLst>
          </p:cNvPr>
          <p:cNvSpPr>
            <a:spLocks noGrp="1"/>
          </p:cNvSpPr>
          <p:nvPr>
            <p:ph type="body" sz="quarter" idx="11"/>
          </p:nvPr>
        </p:nvSpPr>
        <p:spPr>
          <a:xfrm>
            <a:off x="1328736" y="2238028"/>
            <a:ext cx="5970754" cy="3866326"/>
          </a:xfrm>
        </p:spPr>
        <p:txBody>
          <a:bodyPr>
            <a:noAutofit/>
          </a:bodyPr>
          <a:lstStyle/>
          <a:p>
            <a:pPr marL="0" indent="0">
              <a:buNone/>
            </a:pPr>
            <a:r>
              <a:rPr lang="tr-TR" altLang="tr-TR" b="1" dirty="0"/>
              <a:t>ÖRNEK: </a:t>
            </a:r>
            <a:r>
              <a:rPr lang="tr-TR" altLang="tr-TR" dirty="0"/>
              <a:t>Bir e-sınav sistemi</a:t>
            </a:r>
          </a:p>
          <a:p>
            <a:r>
              <a:rPr lang="tr-TR" altLang="tr-TR" dirty="0"/>
              <a:t>Yöntem</a:t>
            </a:r>
          </a:p>
          <a:p>
            <a:pPr lvl="1"/>
            <a:r>
              <a:rPr lang="tr-TR" altLang="tr-TR" dirty="0"/>
              <a:t>Beyin fırtınası</a:t>
            </a:r>
          </a:p>
          <a:p>
            <a:pPr lvl="1"/>
            <a:r>
              <a:rPr lang="tr-TR" altLang="tr-TR" dirty="0"/>
              <a:t>Birebir görüşmeler</a:t>
            </a:r>
          </a:p>
          <a:p>
            <a:pPr lvl="1"/>
            <a:r>
              <a:rPr lang="tr-TR" altLang="tr-TR" dirty="0"/>
              <a:t>Mevcut kullanılan sınav sisteminin incelenmesi</a:t>
            </a:r>
            <a:endParaRPr lang="tr-TR" altLang="tr-TR" b="1" dirty="0"/>
          </a:p>
        </p:txBody>
      </p:sp>
      <p:graphicFrame>
        <p:nvGraphicFramePr>
          <p:cNvPr id="12" name="3 İçerik Yer Tutucusu">
            <a:extLst>
              <a:ext uri="{FF2B5EF4-FFF2-40B4-BE49-F238E27FC236}">
                <a16:creationId xmlns:a16="http://schemas.microsoft.com/office/drawing/2014/main" id="{2A327C7B-CF40-EB48-AB32-3C9ECDEC532F}"/>
              </a:ext>
            </a:extLst>
          </p:cNvPr>
          <p:cNvGraphicFramePr>
            <a:graphicFrameLocks/>
          </p:cNvGraphicFramePr>
          <p:nvPr/>
        </p:nvGraphicFramePr>
        <p:xfrm>
          <a:off x="7176120" y="2449462"/>
          <a:ext cx="4450264" cy="3499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4153719"/>
      </p:ext>
    </p:extLst>
  </p:cSld>
  <p:clrMapOvr>
    <a:masterClrMapping/>
  </p:clrMapOvr>
</p:sld>
</file>

<file path=ppt/theme/theme1.xml><?xml version="1.0" encoding="utf-8"?>
<a:theme xmlns:a="http://schemas.openxmlformats.org/drawingml/2006/main" name="Office Theme">
  <a:themeElements>
    <a:clrScheme name="Custom 25">
      <a:dk1>
        <a:srgbClr val="3F3F3F"/>
      </a:dk1>
      <a:lt1>
        <a:srgbClr val="FFFFFF"/>
      </a:lt1>
      <a:dk2>
        <a:srgbClr val="000000"/>
      </a:dk2>
      <a:lt2>
        <a:srgbClr val="A5A5A5"/>
      </a:lt2>
      <a:accent1>
        <a:srgbClr val="00194C"/>
      </a:accent1>
      <a:accent2>
        <a:srgbClr val="EAB200"/>
      </a:accent2>
      <a:accent3>
        <a:srgbClr val="DDDDDD"/>
      </a:accent3>
      <a:accent4>
        <a:srgbClr val="954F72"/>
      </a:accent4>
      <a:accent5>
        <a:srgbClr val="00843B"/>
      </a:accent5>
      <a:accent6>
        <a:srgbClr val="014067"/>
      </a:accent6>
      <a:hlink>
        <a:srgbClr val="00194C"/>
      </a:hlink>
      <a:folHlink>
        <a:srgbClr val="954F72"/>
      </a:folHlink>
    </a:clrScheme>
    <a:fontScheme name="Custom 28">
      <a:majorFont>
        <a:latin typeface="Gill Sans MT"/>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_Presentation_AS_v6" id="{45D4B8F3-A2A1-4EBC-921A-C97968B9D8A4}" vid="{C51C3324-A74D-46A2-9E07-E5E2BD85B3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E89EE4-AB27-4D78-BC07-4F732FD20DC8}">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E5C955EB-93D1-42BC-87D5-6D8F623BCB4B}">
  <ds:schemaRefs>
    <ds:schemaRef ds:uri="http://schemas.microsoft.com/sharepoint/v3/contenttype/forms"/>
  </ds:schemaRefs>
</ds:datastoreItem>
</file>

<file path=customXml/itemProps3.xml><?xml version="1.0" encoding="utf-8"?>
<ds:datastoreItem xmlns:ds="http://schemas.openxmlformats.org/officeDocument/2006/customXml" ds:itemID="{B05E3CA2-A4EA-47F1-A362-D62A6FDD99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3469</Words>
  <Application>Microsoft Macintosh PowerPoint</Application>
  <PresentationFormat>Widescreen</PresentationFormat>
  <Paragraphs>719</Paragraphs>
  <Slides>46</Slides>
  <Notes>46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Arial</vt:lpstr>
      <vt:lpstr>Calibri</vt:lpstr>
      <vt:lpstr>Gill Sans MT</vt:lpstr>
      <vt:lpstr>Gill Sans Nova Light</vt:lpstr>
      <vt:lpstr>Helvetica Light</vt:lpstr>
      <vt:lpstr>Montserrat</vt:lpstr>
      <vt:lpstr>Raleway</vt:lpstr>
      <vt:lpstr>Wingdings 2</vt:lpstr>
      <vt:lpstr>Office Theme</vt:lpstr>
      <vt:lpstr>VERİ TABANI UYGULAMALARI</vt:lpstr>
      <vt:lpstr>GEREKSİNİM ANALİZİ VE VARLIK BAĞINTI DİYAGRAMI</vt:lpstr>
      <vt:lpstr>GEREKSİNİM ANALİZİ VE VARLIK BAĞINTI DİYAGRAMI</vt:lpstr>
      <vt:lpstr>GEREKSİNİM ANALİZİ VE VARLIK BAĞINTI DİYAGRAMI</vt:lpstr>
      <vt:lpstr>GEREKSİNİM ANALİZİ VE VARLIK BAĞINTI DİYAGRAMI</vt:lpstr>
      <vt:lpstr>GEREKSİNİM ANALİZİ VE VARLIK BAĞINTI DİYAGRAMI</vt:lpstr>
      <vt:lpstr>GEREKSİNİM ANALİZİ VE VARLIK BAĞINTI DİYAGRAMI</vt:lpstr>
      <vt:lpstr>GEREKSİNİM ANALİZİ VE VARLIK BAĞINTI DİYAGRAMI</vt:lpstr>
      <vt:lpstr>GEREKSİNİM ANALİZİ VE VARLIK BAĞINTI DİYAGRAMI</vt:lpstr>
      <vt:lpstr>GEREKSİNİM ANALİZİ VE VARLIK BAĞINTI DİYAGRAMI</vt:lpstr>
      <vt:lpstr>GEREKSİNİM ANALİZİ VE VARLIK BAĞINTI DİYAGRAMI</vt:lpstr>
      <vt:lpstr>GEREKSİNİM ANALİZİ VE VARLIK BAĞINTI DİYAGRAMI</vt:lpstr>
      <vt:lpstr>GEREKSİNİM ANALİZİ VE VARLIK BAĞINTI DİYAGRAMI</vt:lpstr>
      <vt:lpstr>GEREKSİNİM ANALİZİ VE VARLIK BAĞINTI DİYAGRAMI</vt:lpstr>
      <vt:lpstr>GEREKSİNİM ANALİZİ VE VARLIK BAĞINTI DİYAGRAMI</vt:lpstr>
      <vt:lpstr>GEREKSİNİM ANALİZİ VE VARLIK BAĞINTI DİYAGRAMI</vt:lpstr>
      <vt:lpstr>GEREKSİNİM ANALİZİ VE VARLIK BAĞINTI DİYAGRAMI</vt:lpstr>
      <vt:lpstr>GEREKSİNİM ANALİZİ VE VARLIK BAĞINTI DİYAGRAMI</vt:lpstr>
      <vt:lpstr>GEREKSİNİM ANALİZİ VE VARLIK BAĞINTI DİYAGRAMI</vt:lpstr>
      <vt:lpstr>GEREKSİNİM ANALİZİ VE VARLIK BAĞINTI DİYAGRAMI</vt:lpstr>
      <vt:lpstr>GEREKSİNİM ANALİZİ VE VARLIK BAĞINTI DİYAGRAMI</vt:lpstr>
      <vt:lpstr>GEREKSİNİM ANALİZİ VE VARLIK BAĞINTI DİYAGRAMI</vt:lpstr>
      <vt:lpstr>GEREKSİNİM ANALİZİ VE VARLIK BAĞINTI DİYAGRAMI</vt:lpstr>
      <vt:lpstr>GEREKSİNİM ANALİZİ VE VARLIK BAĞINTI DİYAGRAMI</vt:lpstr>
      <vt:lpstr>VERİ TABANI VE NORMALİZASYON TEKNİKLERİ</vt:lpstr>
      <vt:lpstr>VERİ TABANI VE NORMALİZASYON TEKNİKLERİ</vt:lpstr>
      <vt:lpstr>VERİ TABANI VE NORMALİZASYON TEKNİKLERİ</vt:lpstr>
      <vt:lpstr>VERİ TABANI VE NORMALİZASYON TEKNİKLERİ</vt:lpstr>
      <vt:lpstr>VERİ TABANI VE NORMALİZASYON TEKNİKLERİ</vt:lpstr>
      <vt:lpstr>VERİ TABANI VE NORMALİZASYON TEKNİKLERİ</vt:lpstr>
      <vt:lpstr>VERİ TABANI VE NORMALİZASYON TEKNİKLERİ</vt:lpstr>
      <vt:lpstr>VERİ TABANI VE NORMALİZASYON TEKNİKLERİ</vt:lpstr>
      <vt:lpstr>VERİ TABANI VE NORMALİZASYON TEKNİKLERİ</vt:lpstr>
      <vt:lpstr>VERİ TABANI VE NORMALİZASYON TEKNİKLERİ</vt:lpstr>
      <vt:lpstr>VERİ TABANI VE NORMALİZASYON TEKNİKLERİ</vt:lpstr>
      <vt:lpstr>VERİ TABANI VE NORMALİZASYON TEKNİKLERİ</vt:lpstr>
      <vt:lpstr>VERİ TABANI VE NORMALİZASYON TEKNİKLERİ</vt:lpstr>
      <vt:lpstr>VERİ TABANI VE NORMALİZASYON TEKNİKLERİ</vt:lpstr>
      <vt:lpstr>VERİ TABANI VE NORMALİZASYON TEKNİKLERİ</vt:lpstr>
      <vt:lpstr>VERİ TABANI VE NORMALİZASYON TEKNİKLERİ</vt:lpstr>
      <vt:lpstr>VERİ TABANI VE NORMALİZASYON TEKNİKLERİ</vt:lpstr>
      <vt:lpstr>VERİ TABANI VE NORMALİZASYON TEKNİKLERİ</vt:lpstr>
      <vt:lpstr>VERİ TABANI VE NORMALİZASYON TEKNİKLERİ</vt:lpstr>
      <vt:lpstr>VERİ TABANI VE NORMALİZASYON TEKNİKLERİ</vt:lpstr>
      <vt:lpstr>VERİ TABANI VE NORMALİZASYON TEKNİKLERİ</vt:lpstr>
      <vt:lpstr>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Alican HAZIR</dc:creator>
  <cp:lastModifiedBy/>
  <cp:revision>1</cp:revision>
  <dcterms:created xsi:type="dcterms:W3CDTF">2018-10-11T21:02:24Z</dcterms:created>
  <dcterms:modified xsi:type="dcterms:W3CDTF">2020-02-23T21:22:17Z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